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9.jpg" ContentType="image/jpeg"/>
  <Override PartName="/ppt/media/image20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789" r:id="rId2"/>
    <p:sldMasterId id="2147483798" r:id="rId3"/>
    <p:sldMasterId id="2147483819" r:id="rId4"/>
  </p:sldMasterIdLst>
  <p:notesMasterIdLst>
    <p:notesMasterId r:id="rId23"/>
  </p:notesMasterIdLst>
  <p:handoutMasterIdLst>
    <p:handoutMasterId r:id="rId24"/>
  </p:handoutMasterIdLst>
  <p:sldIdLst>
    <p:sldId id="775" r:id="rId5"/>
    <p:sldId id="755" r:id="rId6"/>
    <p:sldId id="1554" r:id="rId7"/>
    <p:sldId id="701" r:id="rId8"/>
    <p:sldId id="1564" r:id="rId9"/>
    <p:sldId id="1565" r:id="rId10"/>
    <p:sldId id="1562" r:id="rId11"/>
    <p:sldId id="1578" r:id="rId12"/>
    <p:sldId id="1544" r:id="rId13"/>
    <p:sldId id="1570" r:id="rId14"/>
    <p:sldId id="1548" r:id="rId15"/>
    <p:sldId id="1566" r:id="rId16"/>
    <p:sldId id="1574" r:id="rId17"/>
    <p:sldId id="1571" r:id="rId18"/>
    <p:sldId id="1575" r:id="rId19"/>
    <p:sldId id="1572" r:id="rId20"/>
    <p:sldId id="1577" r:id="rId21"/>
    <p:sldId id="1568" r:id="rId22"/>
  </p:sldIdLst>
  <p:sldSz cx="9144000" cy="6858000" type="screen4x3"/>
  <p:notesSz cx="7010400" cy="9396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eves,  Kathy" initials="RK" lastIdx="2" clrIdx="0"/>
  <p:cmAuthor id="2" name="Floyd, Ruth" initials="FR" lastIdx="3" clrIdx="1">
    <p:extLst>
      <p:ext uri="{19B8F6BF-5375-455C-9EA6-DF929625EA0E}">
        <p15:presenceInfo xmlns:p15="http://schemas.microsoft.com/office/powerpoint/2012/main" userId="S::10893@apps.everettsd.org::a51d4c22-bb91-42ba-8dda-f3f995bfad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00447C"/>
    <a:srgbClr val="D9531E"/>
    <a:srgbClr val="F8971D"/>
    <a:srgbClr val="E87827"/>
    <a:srgbClr val="E7E9EC"/>
    <a:srgbClr val="CBCFD7"/>
    <a:srgbClr val="193769"/>
    <a:srgbClr val="FF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63" autoAdjust="0"/>
    <p:restoredTop sz="95116" autoAdjust="0"/>
  </p:normalViewPr>
  <p:slideViewPr>
    <p:cSldViewPr snapToGrid="0" snapToObjects="1">
      <p:cViewPr varScale="1">
        <p:scale>
          <a:sx n="76" d="100"/>
          <a:sy n="76" d="100"/>
        </p:scale>
        <p:origin x="10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310D87-62DF-5D49-BDC9-E6CB2AFB431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64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24964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8F7EDB-C421-824C-B61B-4918CA27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0DE41B-D784-BA4F-A062-70A7D1BFE91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4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4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278A8B-08C7-9F46-93BF-5A384DF5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578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3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picture from the first day of school.</a:t>
            </a:r>
            <a:r>
              <a:rPr lang="en-US" baseline="0" dirty="0"/>
              <a:t> Students overjoyed to be with their friends and their principal.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8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8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74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picture from the first day of school.</a:t>
            </a:r>
            <a:r>
              <a:rPr lang="en-US" baseline="0" dirty="0"/>
              <a:t> Students overjoyed to be with their friends and their principal.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8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8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15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picture from the first day of school.</a:t>
            </a:r>
            <a:r>
              <a:rPr lang="en-US" baseline="0" dirty="0"/>
              <a:t> Students overjoyed to be with their friends and their principal.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8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8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38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picture from the first day of school.</a:t>
            </a:r>
            <a:r>
              <a:rPr lang="en-US" baseline="0" dirty="0"/>
              <a:t> Students overjoyed to be with their friends and their principal.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8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8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525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picture from the first day of school.</a:t>
            </a:r>
            <a:r>
              <a:rPr lang="en-US" baseline="0" dirty="0"/>
              <a:t> Students overjoyed to be with their friends and their principal.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8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8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209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picture from the first day of school.</a:t>
            </a:r>
            <a:r>
              <a:rPr lang="en-US" baseline="0" dirty="0"/>
              <a:t> Students overjoyed to be with their friends and their principal.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8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8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232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picture from the first day of school.</a:t>
            </a:r>
            <a:r>
              <a:rPr lang="en-US" baseline="0" dirty="0"/>
              <a:t> Students overjoyed to be with their friends and their principal.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8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8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597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picture from the first day of school.</a:t>
            </a:r>
            <a:r>
              <a:rPr lang="en-US" baseline="0" dirty="0"/>
              <a:t> Students overjoyed to be with their friends and their principal.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8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8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5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36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1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23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picture from the first day of school.</a:t>
            </a:r>
            <a:r>
              <a:rPr lang="en-US" baseline="0" dirty="0"/>
              <a:t> Students overjoyed to be with their friends and their principal.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8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picture from the first day of school.</a:t>
            </a:r>
            <a:r>
              <a:rPr lang="en-US" baseline="0" dirty="0"/>
              <a:t> Students overjoyed to be with their friends and their principal.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65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Mukilteo 3.06 Everett 3.51 Edmonds 2.25 Snohomish 6.57 -   Lake stevens 4.05 Arlington 7.37 Marysville 3.29 Monroe 7.97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149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223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8A8B-08C7-9F46-93BF-5A384DF5C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23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3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mplate-background-ar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3466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0003" y="898151"/>
            <a:ext cx="8296064" cy="5502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Picture 6" descr="eps-icon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69" y="23285"/>
            <a:ext cx="831398" cy="790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E2D15-7909-4680-B758-3D4895DCEE64}"/>
              </a:ext>
            </a:extLst>
          </p:cNvPr>
          <p:cNvSpPr txBox="1"/>
          <p:nvPr userDrawn="1"/>
        </p:nvSpPr>
        <p:spPr>
          <a:xfrm>
            <a:off x="7813964" y="6442364"/>
            <a:ext cx="484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5BA064-529B-4358-80AF-7B615DE2DEC3}" type="slidenum">
              <a:rPr lang="en-US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2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--One Tier o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1313" indent="-280988" eaLnBrk="1" latinLnBrk="0" hangingPunct="1">
              <a:spcBef>
                <a:spcPts val="2400"/>
              </a:spcBef>
              <a:buFont typeface="Symbol" panose="05050102010706020507" pitchFamily="18" charset="2"/>
              <a:buChar char="·"/>
              <a:defRPr b="1" baseline="0">
                <a:solidFill>
                  <a:srgbClr val="D9531E"/>
                </a:solidFill>
              </a:defRPr>
            </a:lvl1pPr>
            <a:lvl2pPr marL="341313" indent="-280988" eaLnBrk="1" latinLnBrk="0" hangingPunct="1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·"/>
              <a:defRPr b="0" i="0" baseline="0"/>
            </a:lvl2pPr>
            <a:lvl3pPr marL="796925" indent="-27305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w"/>
              <a:defRPr i="1" baseline="0"/>
            </a:lvl3pPr>
            <a:lvl4pPr marL="1254125" marR="0" indent="-273050" algn="l" defTabSz="8556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Char char="▪"/>
              <a:tabLst/>
              <a:defRPr baseline="0"/>
            </a:lvl4pPr>
            <a:lvl5pPr marL="1712913" marR="0" indent="-274638" algn="l" defTabSz="8556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Char char="◦"/>
              <a:tabLst/>
              <a:defRPr baseline="0"/>
            </a:lvl5pPr>
            <a:extLst/>
          </a:lstStyle>
          <a:p>
            <a:pPr lvl="0" eaLnBrk="1" latinLnBrk="0" hangingPunct="1"/>
            <a:r>
              <a:rPr kumimoji="0" lang="en-US" dirty="0"/>
              <a:t>Click to add text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A3773-CB0A-4725-8D33-606E21B4578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52401"/>
            <a:ext cx="8229600" cy="838200"/>
          </a:xfrm>
          <a:prstGeom prst="rect">
            <a:avLst/>
          </a:prstGeom>
        </p:spPr>
        <p:txBody>
          <a:bodyPr vert="horz" lIns="9144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>
              <a:defRPr/>
            </a:lvl1pPr>
            <a:extLst/>
          </a:lstStyle>
          <a:p>
            <a:r>
              <a:rPr kumimoji="0" lang="en-US" dirty="0"/>
              <a:t>Click to add page heading</a:t>
            </a:r>
          </a:p>
        </p:txBody>
      </p:sp>
    </p:spTree>
    <p:extLst>
      <p:ext uri="{BB962C8B-B14F-4D97-AF65-F5344CB8AC3E}">
        <p14:creationId xmlns:p14="http://schemas.microsoft.com/office/powerpoint/2010/main" val="607804212"/>
      </p:ext>
    </p:extLst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552ADC-AE4A-41EB-A916-2478EBA5C4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9863" y="0"/>
            <a:ext cx="390207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198735" y="0"/>
            <a:ext cx="3945265" cy="68580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" y="0"/>
            <a:ext cx="511403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6" name="Instructional Text"/>
          <p:cNvSpPr/>
          <p:nvPr/>
        </p:nvSpPr>
        <p:spPr>
          <a:xfrm>
            <a:off x="9274926" y="-15194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75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NOTE: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75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3127"/>
            <a:ext cx="4089402" cy="2570205"/>
          </a:xfrm>
        </p:spPr>
        <p:txBody>
          <a:bodyPr anchor="t" anchorCtr="0">
            <a:noAutofit/>
          </a:bodyPr>
          <a:lstStyle>
            <a:lvl1pPr algn="l">
              <a:defRPr sz="4500" baseline="0">
                <a:ln>
                  <a:solidFill>
                    <a:srgbClr val="D9531E"/>
                  </a:solidFill>
                </a:ln>
                <a:solidFill>
                  <a:srgbClr val="00447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048000"/>
            <a:ext cx="4599432" cy="521208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675"/>
              </a:spcBef>
              <a:buNone/>
              <a:defRPr sz="2750" b="1" baseline="0">
                <a:ln>
                  <a:noFill/>
                </a:ln>
                <a:solidFill>
                  <a:srgbClr val="D9531E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add type of meeting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57200" y="35769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Finance and Business Services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5171" y="4267200"/>
            <a:ext cx="4600576" cy="377825"/>
          </a:xfrm>
        </p:spPr>
        <p:txBody>
          <a:bodyPr>
            <a:noAutofit/>
          </a:bodyPr>
          <a:lstStyle>
            <a:lvl1pPr marL="45244" indent="0">
              <a:buNone/>
              <a:defRPr sz="2400" baseline="0">
                <a:solidFill>
                  <a:srgbClr val="00447C"/>
                </a:solidFill>
              </a:defRPr>
            </a:lvl1pPr>
          </a:lstStyle>
          <a:p>
            <a:pPr lvl="0"/>
            <a:r>
              <a:rPr lang="en-US" dirty="0"/>
              <a:t>Click to add meeting date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E558A7-7D7F-4B92-82A8-F5B872283981}"/>
              </a:ext>
            </a:extLst>
          </p:cNvPr>
          <p:cNvGrpSpPr/>
          <p:nvPr userDrawn="1"/>
        </p:nvGrpSpPr>
        <p:grpSpPr>
          <a:xfrm>
            <a:off x="5085361" y="0"/>
            <a:ext cx="121299" cy="6858000"/>
            <a:chOff x="5118232" y="0"/>
            <a:chExt cx="121299" cy="6858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626D04-6C49-4F6B-895E-AF28AD7EDD01}"/>
                </a:ext>
              </a:extLst>
            </p:cNvPr>
            <p:cNvSpPr txBox="1"/>
            <p:nvPr userDrawn="1"/>
          </p:nvSpPr>
          <p:spPr>
            <a:xfrm>
              <a:off x="5118232" y="0"/>
              <a:ext cx="64008" cy="6858000"/>
            </a:xfrm>
            <a:prstGeom prst="rect">
              <a:avLst/>
            </a:prstGeom>
            <a:solidFill>
              <a:srgbClr val="F8971D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12377C-67D9-4488-9FC0-ED0FB230DB5B}"/>
                </a:ext>
              </a:extLst>
            </p:cNvPr>
            <p:cNvSpPr txBox="1"/>
            <p:nvPr userDrawn="1"/>
          </p:nvSpPr>
          <p:spPr>
            <a:xfrm>
              <a:off x="5175523" y="0"/>
              <a:ext cx="64008" cy="6858000"/>
            </a:xfrm>
            <a:prstGeom prst="rect">
              <a:avLst/>
            </a:prstGeom>
            <a:solidFill>
              <a:srgbClr val="D9531E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981DFFF-783E-42B5-9F5A-7FCB4D9F2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2" y="4745672"/>
            <a:ext cx="4893753" cy="201167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7069AF-38A3-4C99-836C-02CDF298C1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06660" y="0"/>
            <a:ext cx="3918238" cy="68497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9912" y="6510528"/>
            <a:ext cx="548640" cy="27432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7F8E3F6-DE14-48B2-B2BC-6FABA9630FB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/Outcomes/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0EC1A-D2BA-43A3-9356-196BF9B3A33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536192"/>
            <a:ext cx="8229600" cy="5321808"/>
          </a:xfrm>
        </p:spPr>
        <p:txBody>
          <a:bodyPr/>
          <a:lstStyle>
            <a:lvl1pPr marL="338328" indent="-283464">
              <a:spcBef>
                <a:spcPts val="1800"/>
              </a:spcBef>
              <a:buSzPct val="80000"/>
              <a:buFont typeface="Symbol" panose="05050102010706020507" pitchFamily="18" charset="2"/>
              <a:buChar char="·"/>
              <a:defRPr sz="2600" b="1"/>
            </a:lvl1pPr>
            <a:lvl2pPr marL="338328" indent="-283464">
              <a:spcBef>
                <a:spcPts val="1200"/>
              </a:spcBef>
              <a:spcAft>
                <a:spcPts val="600"/>
              </a:spcAft>
              <a:buSzPct val="90000"/>
              <a:buFont typeface="Symbol" panose="05050102010706020507" pitchFamily="18" charset="2"/>
              <a:buChar char="·"/>
              <a:defRPr sz="2200"/>
            </a:lvl2pPr>
            <a:lvl3pPr marL="795528" indent="-274320">
              <a:spcBef>
                <a:spcPts val="1000"/>
              </a:spcBef>
              <a:buSzPct val="100000"/>
              <a:buFont typeface="Wingdings" panose="05000000000000000000" pitchFamily="2" charset="2"/>
              <a:buChar char=""/>
              <a:defRPr i="1"/>
            </a:lvl3pPr>
            <a:lvl4pPr marL="1252728" indent="-285750">
              <a:spcBef>
                <a:spcPts val="600"/>
              </a:spcBef>
              <a:buSzPct val="100000"/>
              <a:buFont typeface="Georgia" panose="02040502050405020303" pitchFamily="18" charset="0"/>
              <a:buChar char="▪"/>
              <a:defRPr/>
            </a:lvl4pPr>
            <a:lvl5pPr marL="1709928" indent="-283464">
              <a:spcBef>
                <a:spcPts val="600"/>
              </a:spcBef>
              <a:buSzPct val="100000"/>
              <a:buFont typeface="Georgia" panose="02040502050405020303" pitchFamily="18" charset="0"/>
              <a:buChar char="◦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page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7F8E3F6-DE14-48B2-B2BC-6FABA9630FB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57200" y="1536192"/>
            <a:ext cx="8229600" cy="5321808"/>
          </a:xfrm>
        </p:spPr>
        <p:txBody>
          <a:bodyPr/>
          <a:lstStyle>
            <a:lvl1pPr marL="338328" indent="-283464">
              <a:spcBef>
                <a:spcPts val="2400"/>
              </a:spcBef>
              <a:buSzPct val="80000"/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</a:defRPr>
            </a:lvl1pPr>
            <a:lvl2pPr marL="795528" indent="-283464">
              <a:spcBef>
                <a:spcPts val="600"/>
              </a:spcBef>
              <a:buSzPct val="90000"/>
              <a:buFont typeface="Wingdings" panose="05000000000000000000" pitchFamily="2" charset="2"/>
              <a:buChar char=""/>
              <a:defRPr i="1"/>
            </a:lvl2pPr>
            <a:lvl3pPr marL="1252728" indent="-274320">
              <a:spcBef>
                <a:spcPts val="600"/>
              </a:spcBef>
              <a:buSzPct val="100000"/>
              <a:buFont typeface="Georgia" panose="02040502050405020303" pitchFamily="18" charset="0"/>
              <a:buChar char="▪"/>
              <a:defRPr i="0"/>
            </a:lvl3pPr>
            <a:lvl4pPr marL="1721358" indent="-285750">
              <a:spcBef>
                <a:spcPts val="600"/>
              </a:spcBef>
              <a:buFont typeface="Georgia" panose="02040502050405020303" pitchFamily="18" charset="0"/>
              <a:buChar char="◦"/>
              <a:defRPr/>
            </a:lvl4pPr>
            <a:lvl5pPr marL="2167128" indent="-274320">
              <a:spcBef>
                <a:spcPts val="384"/>
              </a:spcBef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7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ier of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page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36192"/>
            <a:ext cx="8229600" cy="5321808"/>
          </a:xfrm>
        </p:spPr>
        <p:txBody>
          <a:bodyPr/>
          <a:lstStyle>
            <a:lvl1pPr marL="338328" indent="-283464">
              <a:spcBef>
                <a:spcPts val="2400"/>
              </a:spcBef>
              <a:buSzPct val="80000"/>
              <a:buFont typeface="Symbol" panose="05050102010706020507" pitchFamily="18" charset="2"/>
              <a:buChar char=""/>
              <a:defRPr b="1">
                <a:solidFill>
                  <a:srgbClr val="D9531E"/>
                </a:solidFill>
              </a:defRPr>
            </a:lvl1pPr>
            <a:lvl2pPr marL="341313" indent="-282575">
              <a:spcBef>
                <a:spcPts val="1200"/>
              </a:spcBef>
              <a:buFont typeface="Symbol" panose="05050102010706020507" pitchFamily="18" charset="2"/>
              <a:buChar char="·"/>
              <a:defRPr b="0"/>
            </a:lvl2pPr>
            <a:lvl3pPr marL="798513" indent="-274320">
              <a:spcBef>
                <a:spcPts val="1000"/>
              </a:spcBef>
              <a:buFont typeface="Wingdings" panose="05000000000000000000" pitchFamily="2" charset="2"/>
              <a:buChar char="w"/>
              <a:defRPr i="1"/>
            </a:lvl3pPr>
            <a:lvl4pPr marL="1255713" indent="-274320">
              <a:spcBef>
                <a:spcPts val="600"/>
              </a:spcBef>
              <a:buFont typeface="Georgia" panose="02040502050405020303" pitchFamily="18" charset="0"/>
              <a:buChar char="▪"/>
              <a:defRPr/>
            </a:lvl4pPr>
            <a:lvl5pPr marL="1712913" indent="-274320">
              <a:spcBef>
                <a:spcPts val="384"/>
              </a:spcBef>
              <a:buFont typeface="Georgia" panose="02040502050405020303" pitchFamily="18" charset="0"/>
              <a:buChar char="◦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9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ier of Bullets w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page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4176713"/>
            <a:ext cx="8229600" cy="2286000"/>
          </a:xfrm>
        </p:spPr>
        <p:txBody>
          <a:bodyPr>
            <a:noAutofit/>
          </a:bodyPr>
          <a:lstStyle>
            <a:lvl1pPr marL="45244" indent="0">
              <a:buNone/>
              <a:defRPr sz="1800"/>
            </a:lvl1pPr>
          </a:lstStyle>
          <a:p>
            <a:r>
              <a:rPr lang="en-US" dirty="0"/>
              <a:t>Insert Table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536192"/>
            <a:ext cx="8229600" cy="2347913"/>
          </a:xfrm>
        </p:spPr>
        <p:txBody>
          <a:bodyPr/>
          <a:lstStyle>
            <a:lvl1pPr>
              <a:spcBef>
                <a:spcPts val="1800"/>
              </a:spcBef>
              <a:defRPr b="1">
                <a:solidFill>
                  <a:srgbClr val="D9531E"/>
                </a:solidFill>
              </a:defRPr>
            </a:lvl1pPr>
            <a:lvl2pPr marL="341313" indent="-282575">
              <a:spcBef>
                <a:spcPts val="1200"/>
              </a:spcBef>
              <a:buFont typeface="Symbol" panose="05050102010706020507" pitchFamily="18" charset="2"/>
              <a:buChar char="·"/>
              <a:defRPr b="0"/>
            </a:lvl2pPr>
            <a:lvl3pPr marL="798513" indent="-282575">
              <a:spcBef>
                <a:spcPts val="1000"/>
              </a:spcBef>
              <a:buFont typeface="Wingdings" panose="05000000000000000000" pitchFamily="2" charset="2"/>
              <a:buChar char="w"/>
              <a:defRPr i="1"/>
            </a:lvl3pPr>
            <a:lvl4pPr marL="1255713" indent="-282575">
              <a:buFont typeface="Georgia" panose="02040502050405020303" pitchFamily="18" charset="0"/>
              <a:buChar char="▪"/>
              <a:defRPr/>
            </a:lvl4pPr>
            <a:lvl5pPr marL="1712913" indent="-282575">
              <a:buFont typeface="Georgia" panose="02040502050405020303" pitchFamily="18" charset="0"/>
              <a:buChar char="◦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3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237018" y="0"/>
            <a:ext cx="3906982" cy="6858000"/>
          </a:xfrm>
          <a:prstGeom prst="rect">
            <a:avLst/>
          </a:prstGeom>
          <a:solidFill>
            <a:srgbClr val="00447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513726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6" name="Instructional Text"/>
          <p:cNvSpPr/>
          <p:nvPr/>
        </p:nvSpPr>
        <p:spPr>
          <a:xfrm>
            <a:off x="9274926" y="-15194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75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NOTE: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75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3126"/>
            <a:ext cx="4669675" cy="2607274"/>
          </a:xfrm>
        </p:spPr>
        <p:txBody>
          <a:bodyPr anchor="t" anchorCtr="0">
            <a:noAutofit/>
          </a:bodyPr>
          <a:lstStyle>
            <a:lvl1pPr algn="l">
              <a:defRPr sz="4500" baseline="0">
                <a:ln>
                  <a:solidFill>
                    <a:srgbClr val="D9531E"/>
                  </a:solidFill>
                </a:ln>
                <a:solidFill>
                  <a:srgbClr val="00447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57200" y="6130668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Finance and Business Services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9912" y="6510528"/>
            <a:ext cx="548640" cy="274320"/>
          </a:xfr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49B711-41DB-4156-A3E6-6AC0E710329A}"/>
              </a:ext>
            </a:extLst>
          </p:cNvPr>
          <p:cNvGrpSpPr/>
          <p:nvPr userDrawn="1"/>
        </p:nvGrpSpPr>
        <p:grpSpPr>
          <a:xfrm>
            <a:off x="5137265" y="0"/>
            <a:ext cx="108318" cy="6859432"/>
            <a:chOff x="5137265" y="0"/>
            <a:chExt cx="108318" cy="68594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626D04-6C49-4F6B-895E-AF28AD7EDD01}"/>
                </a:ext>
              </a:extLst>
            </p:cNvPr>
            <p:cNvSpPr txBox="1"/>
            <p:nvPr userDrawn="1"/>
          </p:nvSpPr>
          <p:spPr>
            <a:xfrm>
              <a:off x="5137265" y="0"/>
              <a:ext cx="48799" cy="6858000"/>
            </a:xfrm>
            <a:prstGeom prst="rect">
              <a:avLst/>
            </a:prstGeom>
            <a:solidFill>
              <a:srgbClr val="F8971D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12377C-67D9-4488-9FC0-ED0FB230DB5B}"/>
                </a:ext>
              </a:extLst>
            </p:cNvPr>
            <p:cNvSpPr txBox="1"/>
            <p:nvPr userDrawn="1"/>
          </p:nvSpPr>
          <p:spPr>
            <a:xfrm>
              <a:off x="5177829" y="1432"/>
              <a:ext cx="67754" cy="6858000"/>
            </a:xfrm>
            <a:prstGeom prst="rect">
              <a:avLst/>
            </a:prstGeom>
            <a:solidFill>
              <a:srgbClr val="D9531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7933A62F-0A90-469B-A8FD-D1E0A4C594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6466" y="3381500"/>
            <a:ext cx="4690409" cy="521208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675"/>
              </a:spcBef>
              <a:buNone/>
              <a:defRPr sz="2800" b="1" i="1" baseline="0">
                <a:ln>
                  <a:noFill/>
                </a:ln>
                <a:solidFill>
                  <a:srgbClr val="D9531E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Section description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27970D-8391-45FE-8D77-267F499E9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4893755" cy="20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4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ier of Bullets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page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457200" y="4151313"/>
            <a:ext cx="8229600" cy="2514600"/>
          </a:xfrm>
        </p:spPr>
        <p:txBody>
          <a:bodyPr/>
          <a:lstStyle>
            <a:lvl1pPr marL="45244" indent="0">
              <a:buNone/>
              <a:defRPr/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536192"/>
            <a:ext cx="8229600" cy="2322513"/>
          </a:xfrm>
        </p:spPr>
        <p:txBody>
          <a:bodyPr/>
          <a:lstStyle>
            <a:lvl1pPr>
              <a:spcBef>
                <a:spcPts val="1800"/>
              </a:spcBef>
              <a:defRPr b="1">
                <a:solidFill>
                  <a:srgbClr val="D9531E"/>
                </a:solidFill>
              </a:defRPr>
            </a:lvl1pPr>
            <a:lvl2pPr marL="341313" indent="-282575">
              <a:spcBef>
                <a:spcPts val="1200"/>
              </a:spcBef>
              <a:buFont typeface="Symbol" panose="05050102010706020507" pitchFamily="18" charset="2"/>
              <a:buChar char="·"/>
              <a:defRPr b="0"/>
            </a:lvl2pPr>
            <a:lvl3pPr marL="798513" indent="-282575">
              <a:spcBef>
                <a:spcPts val="1000"/>
              </a:spcBef>
              <a:buFont typeface="Wingdings" panose="05000000000000000000" pitchFamily="2" charset="2"/>
              <a:buChar char="w"/>
              <a:defRPr i="1"/>
            </a:lvl3pPr>
            <a:lvl4pPr marL="1255713" indent="-282575">
              <a:buFont typeface="Georgia" panose="02040502050405020303" pitchFamily="18" charset="0"/>
              <a:buChar char="▪"/>
              <a:defRPr/>
            </a:lvl4pPr>
            <a:lvl5pPr marL="1712913" indent="-282575">
              <a:buFont typeface="Georgia" panose="02040502050405020303" pitchFamily="18" charset="0"/>
              <a:buChar char="◦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ers o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page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536192"/>
            <a:ext cx="8229600" cy="4974336"/>
          </a:xfrm>
        </p:spPr>
        <p:txBody>
          <a:bodyPr/>
          <a:lstStyle>
            <a:lvl1pPr marL="338328" indent="-283464">
              <a:spcBef>
                <a:spcPts val="2400"/>
              </a:spcBef>
              <a:buFont typeface="Symbol" panose="05050102010706020507" pitchFamily="18" charset="2"/>
              <a:buChar char="·"/>
              <a:defRPr b="1">
                <a:solidFill>
                  <a:srgbClr val="D9531E"/>
                </a:solidFill>
              </a:defRPr>
            </a:lvl1pPr>
            <a:lvl2pPr marL="341313" indent="-282575">
              <a:spcBef>
                <a:spcPts val="1800"/>
              </a:spcBef>
              <a:buFont typeface="Symbol" panose="05050102010706020507" pitchFamily="18" charset="2"/>
              <a:buChar char="·"/>
              <a:defRPr b="1"/>
            </a:lvl2pPr>
            <a:lvl3pPr marL="867093" indent="-342900">
              <a:spcBef>
                <a:spcPts val="1000"/>
              </a:spcBef>
              <a:buFont typeface="Wingdings" panose="05000000000000000000" pitchFamily="2" charset="2"/>
              <a:buChar char="w"/>
              <a:defRPr i="1"/>
            </a:lvl3pPr>
            <a:lvl4pPr marL="1255713" indent="-274320">
              <a:spcBef>
                <a:spcPts val="600"/>
              </a:spcBef>
              <a:buFont typeface="Georgia" panose="02040502050405020303" pitchFamily="18" charset="0"/>
              <a:buChar char="▪"/>
              <a:defRPr/>
            </a:lvl4pPr>
            <a:lvl5pPr marL="1712913" indent="-274320">
              <a:spcBef>
                <a:spcPts val="384"/>
              </a:spcBef>
              <a:buFont typeface="Georgia" panose="02040502050405020303" pitchFamily="18" charset="0"/>
              <a:buChar char="◦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9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OPIC - One Tier o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page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57200" y="1536192"/>
            <a:ext cx="8229600" cy="4974336"/>
          </a:xfrm>
        </p:spPr>
        <p:txBody>
          <a:bodyPr/>
          <a:lstStyle>
            <a:lvl1pPr marL="338328" indent="-283464">
              <a:spcBef>
                <a:spcPts val="1200"/>
              </a:spcBef>
              <a:buFont typeface="Symbol" panose="05050102010706020507" pitchFamily="18" charset="2"/>
              <a:buChar char="·"/>
              <a:defRPr baseline="0">
                <a:solidFill>
                  <a:srgbClr val="000000"/>
                </a:solidFill>
              </a:defRPr>
            </a:lvl1pPr>
            <a:lvl2pPr marL="795528" indent="-283464">
              <a:spcBef>
                <a:spcPts val="1000"/>
              </a:spcBef>
              <a:defRPr i="1"/>
            </a:lvl2pPr>
            <a:lvl3pPr marL="1225296" indent="-274320">
              <a:spcBef>
                <a:spcPts val="600"/>
              </a:spcBef>
              <a:defRPr/>
            </a:lvl3pPr>
            <a:lvl4pPr marL="1719072" indent="-285750">
              <a:spcBef>
                <a:spcPts val="600"/>
              </a:spcBef>
              <a:buSzPct val="50000"/>
              <a:buFont typeface="Courier New" panose="02070309020205020404" pitchFamily="49" charset="0"/>
              <a:buChar char="o"/>
              <a:defRPr/>
            </a:lvl4pPr>
            <a:lvl5pPr marL="2167128" indent="-274320">
              <a:spcBef>
                <a:spcPts val="384"/>
              </a:spcBef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5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8924" y="0"/>
            <a:ext cx="9144000" cy="6858000"/>
          </a:xfrm>
          <a:prstGeom prst="rect">
            <a:avLst/>
          </a:prstGeom>
          <a:solidFill>
            <a:srgbClr val="0E3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mplate-background-ar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3466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0003" y="898151"/>
            <a:ext cx="8296064" cy="5502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Picture 6" descr="eps-icon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69" y="23285"/>
            <a:ext cx="831398" cy="790172"/>
          </a:xfrm>
          <a:prstGeom prst="rect">
            <a:avLst/>
          </a:prstGeom>
        </p:spPr>
      </p:pic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602285" y="1085909"/>
            <a:ext cx="2744206" cy="17555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15"/>
          <p:cNvSpPr>
            <a:spLocks noGrp="1"/>
          </p:cNvSpPr>
          <p:nvPr>
            <p:ph idx="1"/>
          </p:nvPr>
        </p:nvSpPr>
        <p:spPr>
          <a:xfrm>
            <a:off x="3498774" y="1085910"/>
            <a:ext cx="5089750" cy="5075192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half" idx="2"/>
          </p:nvPr>
        </p:nvSpPr>
        <p:spPr>
          <a:xfrm>
            <a:off x="602285" y="3029192"/>
            <a:ext cx="2744206" cy="3123498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054ED-65B5-44A1-90CE-81C68D68D063}"/>
              </a:ext>
            </a:extLst>
          </p:cNvPr>
          <p:cNvSpPr txBox="1"/>
          <p:nvPr userDrawn="1"/>
        </p:nvSpPr>
        <p:spPr>
          <a:xfrm>
            <a:off x="7813964" y="6442364"/>
            <a:ext cx="484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5BA064-529B-4358-80AF-7B615DE2DEC3}" type="slidenum">
              <a:rPr lang="en-US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38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OPIC - Two Tiers o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page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57200" y="1536192"/>
            <a:ext cx="8229600" cy="4974336"/>
          </a:xfrm>
        </p:spPr>
        <p:txBody>
          <a:bodyPr/>
          <a:lstStyle>
            <a:lvl1pPr marL="338328" indent="-283464">
              <a:spcBef>
                <a:spcPts val="1800"/>
              </a:spcBef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</a:defRPr>
            </a:lvl1pPr>
            <a:lvl2pPr marL="795528" indent="-283464">
              <a:spcBef>
                <a:spcPts val="1000"/>
              </a:spcBef>
              <a:buFont typeface="Wingdings" panose="05000000000000000000" pitchFamily="2" charset="2"/>
              <a:buChar char="w"/>
              <a:defRPr i="1"/>
            </a:lvl2pPr>
            <a:lvl3pPr marL="1252728" indent="-274320">
              <a:spcBef>
                <a:spcPts val="600"/>
              </a:spcBef>
              <a:defRPr/>
            </a:lvl3pPr>
            <a:lvl4pPr marL="1719072" indent="-285750">
              <a:spcBef>
                <a:spcPts val="600"/>
              </a:spcBef>
              <a:buSzPct val="50000"/>
              <a:buFont typeface="Courier New" panose="02070309020205020404" pitchFamily="49" charset="0"/>
              <a:buChar char="o"/>
              <a:defRPr/>
            </a:lvl4pPr>
            <a:lvl5pPr marL="2167128" indent="-274320">
              <a:spcBef>
                <a:spcPts val="384"/>
              </a:spcBef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18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OPIC - Two Tiers of Bullets w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page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4242966"/>
            <a:ext cx="8229600" cy="2286000"/>
          </a:xfrm>
        </p:spPr>
        <p:txBody>
          <a:bodyPr/>
          <a:lstStyle>
            <a:lvl1pPr marL="45244" indent="0">
              <a:buNone/>
              <a:defRPr/>
            </a:lvl1pPr>
          </a:lstStyle>
          <a:p>
            <a:r>
              <a:rPr lang="en-US" dirty="0"/>
              <a:t>Insert Table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0" y="1536192"/>
            <a:ext cx="8229600" cy="2286000"/>
          </a:xfrm>
        </p:spPr>
        <p:txBody>
          <a:bodyPr/>
          <a:lstStyle>
            <a:lvl1pPr>
              <a:defRPr b="1"/>
            </a:lvl1pPr>
            <a:lvl2pPr>
              <a:defRPr i="1"/>
            </a:lvl2pPr>
            <a:lvl4pPr marL="1358504" indent="-285750">
              <a:buSzPct val="5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9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OPIC Two Tiers of Bullets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page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 hasCustomPrompt="1"/>
          </p:nvPr>
        </p:nvSpPr>
        <p:spPr>
          <a:xfrm>
            <a:off x="457200" y="4230224"/>
            <a:ext cx="8229600" cy="2286000"/>
          </a:xfrm>
        </p:spPr>
        <p:txBody>
          <a:bodyPr/>
          <a:lstStyle>
            <a:lvl1pPr marL="45244" indent="0">
              <a:buNone/>
              <a:defRPr/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0" y="1536192"/>
            <a:ext cx="8229600" cy="2286000"/>
          </a:xfrm>
        </p:spPr>
        <p:txBody>
          <a:bodyPr/>
          <a:lstStyle>
            <a:lvl1pPr>
              <a:defRPr b="1"/>
            </a:lvl1pPr>
            <a:lvl2pPr>
              <a:defRPr i="1"/>
            </a:lvl2pPr>
            <a:lvl4pPr marL="1358504" indent="-285750">
              <a:buSzPct val="5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1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page - inser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974336"/>
          </a:xfrm>
        </p:spPr>
        <p:txBody>
          <a:bodyPr/>
          <a:lstStyle>
            <a:lvl1pPr marL="45244" marR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447C"/>
              </a:buClr>
              <a:buSzPct val="80000"/>
              <a:buFont typeface="Symbol" panose="05050102010706020507" pitchFamily="18" charset="2"/>
              <a:buNone/>
              <a:tabLst/>
              <a:defRPr sz="2100" b="1" i="0" baseline="0">
                <a:solidFill>
                  <a:srgbClr val="00447C"/>
                </a:solidFill>
              </a:defRPr>
            </a:lvl1pPr>
            <a:lvl2pPr marL="598885" marR="0" indent="-211931" algn="l" defTabSz="554831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447C"/>
              </a:buClr>
              <a:buSzPct val="90000"/>
              <a:buFont typeface="Wingdings" panose="05000000000000000000" pitchFamily="2" charset="2"/>
              <a:buChar char="w"/>
              <a:tabLst/>
              <a:defRPr i="1"/>
            </a:lvl2pPr>
            <a:lvl3pPr marL="941785" marR="0" indent="-211931" algn="l" defTabSz="641747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Char char="▪"/>
              <a:tabLst/>
              <a:defRPr i="1"/>
            </a:lvl3pPr>
            <a:lvl4pPr marL="1284685" marR="0" indent="-211931" algn="l" defTabSz="64174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Char char="◦"/>
              <a:tabLst/>
              <a:defRPr/>
            </a:lvl4pPr>
            <a:lvl5pPr marL="1627585" marR="0" indent="-211931" algn="l" defTabSz="64174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447C"/>
              </a:buClr>
              <a:buSzTx/>
              <a:buFont typeface="Myriad Pro" pitchFamily="34" charset="0"/>
              <a:buChar char="−"/>
              <a:tabLst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page heading/title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2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Not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3886200" cy="3657600"/>
          </a:xfrm>
        </p:spPr>
        <p:txBody>
          <a:bodyPr/>
          <a:lstStyle>
            <a:lvl1pPr marL="338328" indent="-283464">
              <a:spcBef>
                <a:spcPts val="1200"/>
              </a:spcBef>
              <a:buFont typeface="Symbol" panose="05050102010706020507" pitchFamily="18" charset="2"/>
              <a:buChar char="·"/>
              <a:defRPr sz="2400" baseline="0">
                <a:solidFill>
                  <a:srgbClr val="000000"/>
                </a:solidFill>
              </a:defRPr>
            </a:lvl1pPr>
            <a:lvl2pPr marL="795528" indent="-283464">
              <a:spcBef>
                <a:spcPts val="1000"/>
              </a:spcBef>
              <a:defRPr sz="2000"/>
            </a:lvl2pPr>
            <a:lvl3pPr marL="1252728" indent="-283464">
              <a:spcBef>
                <a:spcPts val="1000"/>
              </a:spcBef>
              <a:defRPr/>
            </a:lvl3pPr>
            <a:lvl4pPr marL="1709928" indent="-285750">
              <a:spcBef>
                <a:spcPts val="1000"/>
              </a:spcBef>
              <a:buSzPct val="50000"/>
              <a:buFont typeface="Courier New" panose="02070309020205020404" pitchFamily="49" charset="0"/>
              <a:buChar char="o"/>
              <a:defRPr sz="1600"/>
            </a:lvl4pPr>
            <a:lvl5pPr marL="2167128" indent="-283464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743200"/>
            <a:ext cx="3886200" cy="3657600"/>
          </a:xfrm>
        </p:spPr>
        <p:txBody>
          <a:bodyPr/>
          <a:lstStyle>
            <a:lvl1pPr marL="338328" indent="-283464">
              <a:spcBef>
                <a:spcPts val="600"/>
              </a:spcBef>
              <a:buFont typeface="Symbol" panose="05050102010706020507" pitchFamily="18" charset="2"/>
              <a:buChar char="·"/>
              <a:defRPr sz="2400">
                <a:solidFill>
                  <a:srgbClr val="000000"/>
                </a:solidFill>
              </a:defRPr>
            </a:lvl1pPr>
            <a:lvl2pPr marL="795528" indent="-283464">
              <a:spcBef>
                <a:spcPts val="1000"/>
              </a:spcBef>
              <a:defRPr sz="2000"/>
            </a:lvl2pPr>
            <a:lvl3pPr marL="1252728" indent="-283464">
              <a:spcBef>
                <a:spcPts val="1000"/>
              </a:spcBef>
              <a:defRPr/>
            </a:lvl3pPr>
            <a:lvl4pPr marL="1709928" indent="-285750">
              <a:spcBef>
                <a:spcPts val="1000"/>
              </a:spcBef>
              <a:buSzPct val="50000"/>
              <a:buFont typeface="Courier New" panose="02070309020205020404" pitchFamily="49" charset="0"/>
              <a:buChar char="o"/>
              <a:defRPr sz="1600"/>
            </a:lvl4pPr>
            <a:lvl5pPr marL="2167128" indent="-283464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536192"/>
            <a:ext cx="3886200" cy="914400"/>
          </a:xfrm>
        </p:spPr>
        <p:txBody>
          <a:bodyPr>
            <a:normAutofit/>
          </a:bodyPr>
          <a:lstStyle>
            <a:lvl1pPr marL="45244" indent="0">
              <a:buNone/>
              <a:defRPr sz="23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1536192"/>
            <a:ext cx="3886200" cy="914400"/>
          </a:xfrm>
        </p:spPr>
        <p:txBody>
          <a:bodyPr>
            <a:normAutofit/>
          </a:bodyPr>
          <a:lstStyle>
            <a:lvl1pPr marL="45244" indent="0">
              <a:buNone/>
              <a:defRPr sz="23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 Captions - Not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199" y="5321808"/>
            <a:ext cx="38862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409" y="5283201"/>
            <a:ext cx="38862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3685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19565"/>
            <a:ext cx="3886200" cy="3747009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4pPr marL="1358504" indent="-285750">
              <a:buSzPct val="50000"/>
              <a:buFont typeface="Courier New" panose="02070309020205020404" pitchFamily="49" charset="0"/>
              <a:buChar char="o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358925"/>
            <a:ext cx="3886200" cy="914400"/>
          </a:xfrm>
        </p:spPr>
        <p:txBody>
          <a:bodyPr>
            <a:normAutofit/>
          </a:bodyPr>
          <a:lstStyle>
            <a:lvl1pPr marL="45244" indent="0">
              <a:buNone/>
              <a:defRPr sz="2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800600" y="1536192"/>
            <a:ext cx="3886200" cy="3713548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4pPr marL="1358504" indent="-285750">
              <a:buSzPct val="50000"/>
              <a:buFont typeface="Courier New" panose="02070309020205020404" pitchFamily="49" charset="0"/>
              <a:buChar char="o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800600" y="5269914"/>
            <a:ext cx="38862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810949" y="5257800"/>
            <a:ext cx="3844495" cy="914400"/>
          </a:xfrm>
        </p:spPr>
        <p:txBody>
          <a:bodyPr>
            <a:normAutofit/>
          </a:bodyPr>
          <a:lstStyle>
            <a:lvl1pPr marL="45244" indent="0">
              <a:buNone/>
              <a:defRPr sz="2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800600" y="5324526"/>
            <a:ext cx="38862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5347757"/>
            <a:ext cx="3886201" cy="914400"/>
          </a:xfrm>
        </p:spPr>
        <p:txBody>
          <a:bodyPr>
            <a:normAutofit/>
          </a:bodyPr>
          <a:lstStyle>
            <a:lvl1pPr marL="45244" indent="0">
              <a:buNone/>
              <a:defRPr sz="2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1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t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43590" y="6374999"/>
            <a:ext cx="1110529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1551" y="6374999"/>
            <a:ext cx="4682402" cy="2743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8E3F6-DE14-48B2-B2BC-6FABA9630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33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&amp; chart/picture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page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C1A-D2BA-43A3-9356-196BF9B3A3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7200" y="2895600"/>
            <a:ext cx="8229600" cy="3733800"/>
          </a:xfrm>
        </p:spPr>
        <p:txBody>
          <a:bodyPr/>
          <a:lstStyle>
            <a:lvl1pPr marL="118872" indent="0">
              <a:buNone/>
              <a:defRPr baseline="0"/>
            </a:lvl1pPr>
          </a:lstStyle>
          <a:p>
            <a:pPr lvl="0"/>
            <a:r>
              <a:rPr lang="en-US" dirty="0"/>
              <a:t>Click to add a picture, chart, or table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371601"/>
            <a:ext cx="8229600" cy="14478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>
              <a:buFont typeface="Symbol" panose="05050102010706020507" pitchFamily="18" charset="2"/>
              <a:buChar char="·"/>
              <a:defRPr baseline="0"/>
            </a:lvl1pPr>
            <a:lvl2pPr marL="731520" indent="-274320">
              <a:buFont typeface="Symbol" panose="05050102010706020507" pitchFamily="18" charset="2"/>
              <a:buChar char="·"/>
              <a:defRPr/>
            </a:lvl2pPr>
            <a:lvl3pPr marL="996696" indent="-228600">
              <a:buFont typeface="Symbol" panose="05050102010706020507" pitchFamily="18" charset="2"/>
              <a:buChar char="·"/>
              <a:defRPr/>
            </a:lvl3pPr>
            <a:lvl4pPr marL="1216152" indent="-182880">
              <a:buFont typeface="Symbol" panose="05050102010706020507" pitchFamily="18" charset="2"/>
              <a:buChar char="·"/>
              <a:defRPr/>
            </a:lvl4pPr>
            <a:lvl5pPr marL="1426464" indent="-182880">
              <a:buFont typeface="Symbol" panose="05050102010706020507" pitchFamily="18" charset="2"/>
              <a:buChar char="·"/>
              <a:defRPr/>
            </a:lvl5pPr>
            <a:extLst/>
          </a:lstStyle>
          <a:p>
            <a:pPr lvl="0" eaLnBrk="1" latinLnBrk="0" hangingPunct="1"/>
            <a:r>
              <a:rPr kumimoji="0" lang="en-US" dirty="0"/>
              <a:t>Click to add text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2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 &amp; chart/picture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page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C1A-D2BA-43A3-9356-196BF9B3A3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7200" y="2895600"/>
            <a:ext cx="8229600" cy="3733800"/>
          </a:xfrm>
        </p:spPr>
        <p:txBody>
          <a:bodyPr/>
          <a:lstStyle>
            <a:lvl1pPr marL="118872" indent="0">
              <a:buNone/>
              <a:defRPr baseline="0"/>
            </a:lvl1pPr>
          </a:lstStyle>
          <a:p>
            <a:pPr lvl="0"/>
            <a:r>
              <a:rPr lang="en-US" dirty="0"/>
              <a:t>Click to add a picture, chart, or table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371601"/>
            <a:ext cx="8229600" cy="14478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>
              <a:buFont typeface="Symbol" panose="05050102010706020507" pitchFamily="18" charset="2"/>
              <a:buChar char="·"/>
              <a:defRPr baseline="0"/>
            </a:lvl1pPr>
            <a:lvl2pPr marL="731520" indent="-274320">
              <a:buFont typeface="Symbol" panose="05050102010706020507" pitchFamily="18" charset="2"/>
              <a:buChar char="·"/>
              <a:defRPr/>
            </a:lvl2pPr>
            <a:lvl3pPr marL="996696" indent="-228600">
              <a:buFont typeface="Symbol" panose="05050102010706020507" pitchFamily="18" charset="2"/>
              <a:buChar char="·"/>
              <a:defRPr/>
            </a:lvl3pPr>
            <a:lvl4pPr marL="1216152" indent="-182880">
              <a:buFont typeface="Symbol" panose="05050102010706020507" pitchFamily="18" charset="2"/>
              <a:buChar char="·"/>
              <a:defRPr/>
            </a:lvl4pPr>
            <a:lvl5pPr marL="1426464" indent="-182880">
              <a:buFont typeface="Symbol" panose="05050102010706020507" pitchFamily="18" charset="2"/>
              <a:buChar char="·"/>
              <a:defRPr/>
            </a:lvl5pPr>
            <a:extLst/>
          </a:lstStyle>
          <a:p>
            <a:pPr lvl="0" eaLnBrk="1" latinLnBrk="0" hangingPunct="1"/>
            <a:r>
              <a:rPr kumimoji="0" lang="en-US" dirty="0"/>
              <a:t>Click to add text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72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-2" y="4267200"/>
            <a:ext cx="9144002" cy="25908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2476" y="41910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249" y="4381500"/>
            <a:ext cx="6858002" cy="1295400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8249" y="5791200"/>
            <a:ext cx="6858002" cy="85188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2476" y="-15240"/>
            <a:ext cx="9144000" cy="4206240"/>
          </a:xfrm>
        </p:spPr>
        <p:txBody>
          <a:bodyPr>
            <a:no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75" y="5715000"/>
            <a:ext cx="1806498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-2" y="4267200"/>
            <a:ext cx="9144002" cy="25908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2476" y="41910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249" y="4381500"/>
            <a:ext cx="6858002" cy="1295400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8249" y="5791200"/>
            <a:ext cx="6858002" cy="85188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2476" y="-15240"/>
            <a:ext cx="9144000" cy="4206240"/>
          </a:xfrm>
        </p:spPr>
        <p:txBody>
          <a:bodyPr>
            <a:no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75" y="5715000"/>
            <a:ext cx="1806498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042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7642"/>
            <a:ext cx="8229600" cy="5764326"/>
          </a:xfrm>
        </p:spPr>
        <p:txBody>
          <a:bodyPr>
            <a:noAutofit/>
          </a:bodyPr>
          <a:lstStyle>
            <a:lvl1pPr marL="388619" indent="-34290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  <a:defRPr sz="2600" b="1" i="0" baseline="0">
                <a:solidFill>
                  <a:srgbClr val="D9531E"/>
                </a:solidFill>
              </a:defRPr>
            </a:lvl1pPr>
            <a:lvl2pPr marL="393192" indent="-347472">
              <a:defRPr sz="2400"/>
            </a:lvl2pPr>
            <a:lvl3pPr marL="914377" indent="-228594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w"/>
              <a:defRPr sz="2400" i="1">
                <a:solidFill>
                  <a:srgbClr val="002060"/>
                </a:solidFill>
              </a:defRPr>
            </a:lvl3pPr>
            <a:lvl4pPr marL="1234409" indent="-228594">
              <a:lnSpc>
                <a:spcPct val="100000"/>
              </a:lnSpc>
              <a:spcBef>
                <a:spcPts val="400"/>
              </a:spcBef>
              <a:buFont typeface="Georgia" panose="02040502050405020303" pitchFamily="18" charset="0"/>
              <a:buChar char="◦"/>
              <a:defRPr sz="2000"/>
            </a:lvl4pPr>
            <a:lvl5pPr marL="1554441" indent="-228594">
              <a:lnSpc>
                <a:spcPct val="100000"/>
              </a:lnSpc>
              <a:spcBef>
                <a:spcPts val="400"/>
              </a:spcBef>
              <a:buFont typeface="Georgia" panose="02040502050405020303" pitchFamily="18" charset="0"/>
              <a:buChar char="▪"/>
              <a:defRPr sz="1800"/>
            </a:lvl5pPr>
            <a:lvl6pPr marL="1874473" indent="-228594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Myriad Pro" panose="020B0503030403020204" pitchFamily="34" charset="0"/>
              <a:buChar char=""/>
              <a:defRPr sz="16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658100" y="6629400"/>
            <a:ext cx="480060" cy="237744"/>
          </a:xfrm>
        </p:spPr>
        <p:txBody>
          <a:bodyPr/>
          <a:lstStyle>
            <a:lvl1pPr>
              <a:defRPr sz="11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all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28" y="5715000"/>
            <a:ext cx="1806498" cy="7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51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all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4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all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6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all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0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--Two Tiers o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4400"/>
            <a:ext cx="8229600" cy="5330952"/>
          </a:xfrm>
        </p:spPr>
        <p:txBody>
          <a:bodyPr/>
          <a:lstStyle>
            <a:lvl1pPr marL="341313" indent="-282575" eaLnBrk="1" latinLnBrk="0" hangingPunct="1">
              <a:spcBef>
                <a:spcPts val="2400"/>
              </a:spcBef>
              <a:buFont typeface="Symbol" panose="05050102010706020507" pitchFamily="18" charset="2"/>
              <a:buChar char="·"/>
              <a:defRPr b="1">
                <a:solidFill>
                  <a:srgbClr val="D9531E"/>
                </a:solidFill>
              </a:defRPr>
            </a:lvl1pPr>
            <a:lvl2pPr marL="341313" indent="-282575" eaLnBrk="1" latinLnBrk="0" hangingPunct="1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·"/>
              <a:defRPr b="1" i="0"/>
            </a:lvl2pPr>
            <a:lvl3pPr marL="798513" indent="-274638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w"/>
              <a:defRPr i="1"/>
            </a:lvl3pPr>
            <a:lvl4pPr marL="1254125" marR="0" indent="-273050" algn="l" defTabSz="8556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Char char="▪"/>
              <a:tabLst/>
              <a:defRPr/>
            </a:lvl4pPr>
            <a:lvl5pPr marL="1712913" marR="0" indent="-274638" algn="l" defTabSz="8556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Char char="◦"/>
              <a:tabLst/>
              <a:defRPr/>
            </a:lvl5pPr>
            <a:extLst/>
          </a:lstStyle>
          <a:p>
            <a:pPr lvl="0" eaLnBrk="1" latinLnBrk="0" hangingPunct="1"/>
            <a:r>
              <a:rPr kumimoji="0" lang="en-US" dirty="0"/>
              <a:t>Click to add text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A3773-CB0A-4725-8D33-606E21B4578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52401"/>
            <a:ext cx="8229600" cy="838200"/>
          </a:xfrm>
          <a:prstGeom prst="rect">
            <a:avLst/>
          </a:prstGeom>
        </p:spPr>
        <p:txBody>
          <a:bodyPr vert="horz" lIns="9144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>
              <a:defRPr/>
            </a:lvl1pPr>
            <a:extLst/>
          </a:lstStyle>
          <a:p>
            <a:r>
              <a:rPr kumimoji="0" lang="en-US" dirty="0"/>
              <a:t>Click to add page heading</a:t>
            </a:r>
          </a:p>
        </p:txBody>
      </p:sp>
    </p:spTree>
    <p:extLst>
      <p:ext uri="{BB962C8B-B14F-4D97-AF65-F5344CB8AC3E}">
        <p14:creationId xmlns:p14="http://schemas.microsoft.com/office/powerpoint/2010/main" val="1813609252"/>
      </p:ext>
    </p:extLst>
  </p:cSld>
  <p:clrMapOvr>
    <a:masterClrMapping/>
  </p:clrMapOvr>
  <p:transition spd="med">
    <p:pull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--One Tier o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1313" indent="-280988" eaLnBrk="1" latinLnBrk="0" hangingPunct="1">
              <a:spcBef>
                <a:spcPts val="2400"/>
              </a:spcBef>
              <a:buFont typeface="Symbol" panose="05050102010706020507" pitchFamily="18" charset="2"/>
              <a:buChar char="·"/>
              <a:defRPr b="1" baseline="0">
                <a:solidFill>
                  <a:srgbClr val="D9531E"/>
                </a:solidFill>
              </a:defRPr>
            </a:lvl1pPr>
            <a:lvl2pPr marL="341313" indent="-280988" eaLnBrk="1" latinLnBrk="0" hangingPunct="1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·"/>
              <a:defRPr b="0" i="0" baseline="0"/>
            </a:lvl2pPr>
            <a:lvl3pPr marL="796925" indent="-27305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w"/>
              <a:defRPr i="1" baseline="0"/>
            </a:lvl3pPr>
            <a:lvl4pPr marL="1254125" marR="0" indent="-273050" algn="l" defTabSz="8556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Char char="▪"/>
              <a:tabLst/>
              <a:defRPr baseline="0"/>
            </a:lvl4pPr>
            <a:lvl5pPr marL="1712913" marR="0" indent="-274638" algn="l" defTabSz="8556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Char char="◦"/>
              <a:tabLst/>
              <a:defRPr baseline="0"/>
            </a:lvl5pPr>
            <a:extLst/>
          </a:lstStyle>
          <a:p>
            <a:pPr lvl="0" eaLnBrk="1" latinLnBrk="0" hangingPunct="1"/>
            <a:r>
              <a:rPr kumimoji="0" lang="en-US" dirty="0"/>
              <a:t>Click to add text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A3773-CB0A-4725-8D33-606E21B4578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52401"/>
            <a:ext cx="8229600" cy="838200"/>
          </a:xfrm>
          <a:prstGeom prst="rect">
            <a:avLst/>
          </a:prstGeom>
        </p:spPr>
        <p:txBody>
          <a:bodyPr vert="horz" lIns="9144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>
              <a:defRPr/>
            </a:lvl1pPr>
            <a:extLst/>
          </a:lstStyle>
          <a:p>
            <a:r>
              <a:rPr kumimoji="0" lang="en-US" dirty="0"/>
              <a:t>Click to add page heading</a:t>
            </a:r>
          </a:p>
        </p:txBody>
      </p:sp>
    </p:spTree>
    <p:extLst>
      <p:ext uri="{BB962C8B-B14F-4D97-AF65-F5344CB8AC3E}">
        <p14:creationId xmlns:p14="http://schemas.microsoft.com/office/powerpoint/2010/main" val="725251458"/>
      </p:ext>
    </p:extLst>
  </p:cSld>
  <p:clrMapOvr>
    <a:masterClrMapping/>
  </p:clrMapOvr>
  <p:transition spd="med">
    <p:pull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IVES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4400"/>
            <a:ext cx="8229600" cy="5330952"/>
          </a:xfrm>
        </p:spPr>
        <p:txBody>
          <a:bodyPr/>
          <a:lstStyle>
            <a:lvl1pPr marL="118872" indent="0" eaLnBrk="1" latinLnBrk="0" hangingPunct="1">
              <a:spcBef>
                <a:spcPts val="1800"/>
              </a:spcBef>
              <a:buFontTx/>
              <a:buNone/>
              <a:defRPr b="1">
                <a:solidFill>
                  <a:srgbClr val="D9531E"/>
                </a:solidFill>
              </a:defRPr>
            </a:lvl1pPr>
            <a:lvl2pPr marL="455613" indent="-273050" eaLnBrk="1" latinLnBrk="0" hangingPunct="1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·"/>
              <a:defRPr i="0"/>
            </a:lvl2pPr>
            <a:lvl3pPr marL="912813" indent="-27305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w"/>
              <a:defRPr i="1"/>
            </a:lvl3pPr>
            <a:lvl4pPr marL="1370013" marR="0" indent="-273050" algn="l" defTabSz="8556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Char char="▪"/>
              <a:tabLst/>
              <a:defRPr/>
            </a:lvl4pPr>
            <a:lvl5pPr marL="1828800" marR="0" indent="-274638" algn="l" defTabSz="8556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47C"/>
              </a:buClr>
              <a:buSzTx/>
              <a:buFont typeface="Myriad Pro" pitchFamily="34" charset="0"/>
              <a:buChar char="−"/>
              <a:tabLst/>
              <a:defRPr/>
            </a:lvl5pPr>
            <a:extLst/>
          </a:lstStyle>
          <a:p>
            <a:pPr lvl="0" eaLnBrk="1" latinLnBrk="0" hangingPunct="1"/>
            <a:r>
              <a:rPr kumimoji="0" lang="en-US" dirty="0"/>
              <a:t>Click to add text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C1A-D2BA-43A3-9356-196BF9B3A3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52401"/>
            <a:ext cx="8229600" cy="838200"/>
          </a:xfrm>
          <a:prstGeom prst="rect">
            <a:avLst/>
          </a:prstGeom>
        </p:spPr>
        <p:txBody>
          <a:bodyPr vert="horz" lIns="9144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>
              <a:defRPr/>
            </a:lvl1pPr>
            <a:extLst/>
          </a:lstStyle>
          <a:p>
            <a:r>
              <a:rPr kumimoji="0" lang="en-US" dirty="0"/>
              <a:t>Click to add page heading</a:t>
            </a:r>
          </a:p>
        </p:txBody>
      </p:sp>
    </p:spTree>
    <p:extLst>
      <p:ext uri="{BB962C8B-B14F-4D97-AF65-F5344CB8AC3E}">
        <p14:creationId xmlns:p14="http://schemas.microsoft.com/office/powerpoint/2010/main" val="4231655624"/>
      </p:ext>
    </p:extLst>
  </p:cSld>
  <p:clrMapOvr>
    <a:masterClrMapping/>
  </p:clrMapOvr>
  <p:transition spd="med">
    <p:pull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TOPIC--One Tier o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4400"/>
            <a:ext cx="8229600" cy="5586984"/>
          </a:xfrm>
        </p:spPr>
        <p:txBody>
          <a:bodyPr/>
          <a:lstStyle>
            <a:lvl1pPr marL="341313" indent="-280988" eaLnBrk="1" latinLnBrk="0" hangingPunct="1">
              <a:spcBef>
                <a:spcPts val="1200"/>
              </a:spcBef>
              <a:buFont typeface="Symbol" panose="05050102010706020507" pitchFamily="18" charset="2"/>
              <a:buChar char="·"/>
              <a:defRPr b="0">
                <a:solidFill>
                  <a:schemeClr val="tx1"/>
                </a:solidFill>
              </a:defRPr>
            </a:lvl1pPr>
            <a:lvl2pPr marL="798513" indent="-280988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w"/>
              <a:defRPr b="0" i="1"/>
            </a:lvl2pPr>
            <a:lvl3pPr marL="1254125" indent="-273050" eaLnBrk="1" latinLnBrk="0" hangingPunct="1">
              <a:spcBef>
                <a:spcPts val="600"/>
              </a:spcBef>
              <a:spcAft>
                <a:spcPts val="0"/>
              </a:spcAft>
              <a:buFont typeface="Georgia" panose="02040502050405020303" pitchFamily="18" charset="0"/>
              <a:buChar char="▪"/>
              <a:defRPr i="0"/>
            </a:lvl3pPr>
            <a:lvl4pPr marL="1716088" marR="0" indent="-285750" algn="l" defTabSz="8556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Char char="◦"/>
              <a:tabLst/>
              <a:defRPr/>
            </a:lvl4pPr>
            <a:lvl5pPr marL="2170113" marR="0" indent="-274638" algn="l" defTabSz="8556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47C"/>
              </a:buClr>
              <a:buSzTx/>
              <a:buFont typeface="Myriad Pro" pitchFamily="34" charset="0"/>
              <a:buChar char="−"/>
              <a:tabLst/>
              <a:defRPr/>
            </a:lvl5pPr>
            <a:extLst/>
          </a:lstStyle>
          <a:p>
            <a:pPr lvl="0" eaLnBrk="1" latinLnBrk="0" hangingPunct="1"/>
            <a:r>
              <a:rPr kumimoji="0" lang="en-US" dirty="0"/>
              <a:t>Click to add text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A3773-CB0A-4725-8D33-606E21B457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52401"/>
            <a:ext cx="8229600" cy="838200"/>
          </a:xfrm>
          <a:prstGeom prst="rect">
            <a:avLst/>
          </a:prstGeom>
        </p:spPr>
        <p:txBody>
          <a:bodyPr vert="horz" lIns="9144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>
              <a:defRPr/>
            </a:lvl1pPr>
            <a:extLst/>
          </a:lstStyle>
          <a:p>
            <a:r>
              <a:rPr kumimoji="0" lang="en-US" dirty="0"/>
              <a:t>Click to add page heading</a:t>
            </a:r>
          </a:p>
        </p:txBody>
      </p:sp>
    </p:spTree>
    <p:extLst>
      <p:ext uri="{BB962C8B-B14F-4D97-AF65-F5344CB8AC3E}">
        <p14:creationId xmlns:p14="http://schemas.microsoft.com/office/powerpoint/2010/main" val="480580771"/>
      </p:ext>
    </p:extLst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042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7642"/>
            <a:ext cx="8229600" cy="5764326"/>
          </a:xfrm>
        </p:spPr>
        <p:txBody>
          <a:bodyPr>
            <a:noAutofit/>
          </a:bodyPr>
          <a:lstStyle>
            <a:lvl1pPr marL="388619" indent="-34290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  <a:defRPr sz="2600" b="1" i="0" baseline="0">
                <a:solidFill>
                  <a:srgbClr val="D9531E"/>
                </a:solidFill>
              </a:defRPr>
            </a:lvl1pPr>
            <a:lvl2pPr marL="393192" indent="-347472">
              <a:defRPr sz="2400"/>
            </a:lvl2pPr>
            <a:lvl3pPr marL="914377" indent="-228594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w"/>
              <a:defRPr sz="2400" i="1">
                <a:solidFill>
                  <a:srgbClr val="002060"/>
                </a:solidFill>
              </a:defRPr>
            </a:lvl3pPr>
            <a:lvl4pPr marL="1234409" indent="-228594">
              <a:lnSpc>
                <a:spcPct val="100000"/>
              </a:lnSpc>
              <a:spcBef>
                <a:spcPts val="400"/>
              </a:spcBef>
              <a:buFont typeface="Georgia" panose="02040502050405020303" pitchFamily="18" charset="0"/>
              <a:buChar char="◦"/>
              <a:defRPr sz="2000"/>
            </a:lvl4pPr>
            <a:lvl5pPr marL="1554441" indent="-228594">
              <a:lnSpc>
                <a:spcPct val="100000"/>
              </a:lnSpc>
              <a:spcBef>
                <a:spcPts val="400"/>
              </a:spcBef>
              <a:buFont typeface="Georgia" panose="02040502050405020303" pitchFamily="18" charset="0"/>
              <a:buChar char="▪"/>
              <a:defRPr sz="1800"/>
            </a:lvl5pPr>
            <a:lvl6pPr marL="1874473" indent="-228594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Myriad Pro" panose="020B0503030403020204" pitchFamily="34" charset="0"/>
              <a:buChar char=""/>
              <a:defRPr sz="16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658100" y="6629400"/>
            <a:ext cx="480060" cy="237744"/>
          </a:xfrm>
        </p:spPr>
        <p:txBody>
          <a:bodyPr/>
          <a:lstStyle>
            <a:lvl1pPr>
              <a:defRPr sz="11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7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all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59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all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55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all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2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all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2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--Two Tiers o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4400"/>
            <a:ext cx="8229600" cy="5330952"/>
          </a:xfrm>
        </p:spPr>
        <p:txBody>
          <a:bodyPr/>
          <a:lstStyle>
            <a:lvl1pPr marL="341313" indent="-282575" eaLnBrk="1" latinLnBrk="0" hangingPunct="1">
              <a:spcBef>
                <a:spcPts val="2400"/>
              </a:spcBef>
              <a:buFont typeface="Symbol" panose="05050102010706020507" pitchFamily="18" charset="2"/>
              <a:buChar char="·"/>
              <a:defRPr b="1">
                <a:solidFill>
                  <a:srgbClr val="D9531E"/>
                </a:solidFill>
              </a:defRPr>
            </a:lvl1pPr>
            <a:lvl2pPr marL="341313" indent="-282575" eaLnBrk="1" latinLnBrk="0" hangingPunct="1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·"/>
              <a:defRPr b="1" i="0"/>
            </a:lvl2pPr>
            <a:lvl3pPr marL="798513" indent="-274638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w"/>
              <a:defRPr i="1"/>
            </a:lvl3pPr>
            <a:lvl4pPr marL="1254125" marR="0" indent="-273050" algn="l" defTabSz="8556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Char char="▪"/>
              <a:tabLst/>
              <a:defRPr/>
            </a:lvl4pPr>
            <a:lvl5pPr marL="1712913" marR="0" indent="-274638" algn="l" defTabSz="8556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Char char="◦"/>
              <a:tabLst/>
              <a:defRPr/>
            </a:lvl5pPr>
            <a:extLst/>
          </a:lstStyle>
          <a:p>
            <a:pPr lvl="0" eaLnBrk="1" latinLnBrk="0" hangingPunct="1"/>
            <a:r>
              <a:rPr kumimoji="0" lang="en-US" dirty="0"/>
              <a:t>Click to add text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A3773-CB0A-4725-8D33-606E21B4578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52401"/>
            <a:ext cx="8229600" cy="838200"/>
          </a:xfrm>
          <a:prstGeom prst="rect">
            <a:avLst/>
          </a:prstGeom>
        </p:spPr>
        <p:txBody>
          <a:bodyPr vert="horz" lIns="9144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>
              <a:defRPr/>
            </a:lvl1pPr>
            <a:extLst/>
          </a:lstStyle>
          <a:p>
            <a:r>
              <a:rPr kumimoji="0" lang="en-US" dirty="0"/>
              <a:t>Click to add page heading</a:t>
            </a:r>
          </a:p>
        </p:txBody>
      </p:sp>
    </p:spTree>
    <p:extLst>
      <p:ext uri="{BB962C8B-B14F-4D97-AF65-F5344CB8AC3E}">
        <p14:creationId xmlns:p14="http://schemas.microsoft.com/office/powerpoint/2010/main" val="2505820196"/>
      </p:ext>
    </p:extLst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3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7FCAEA-B545-4AD6-9A76-357837902FB6}"/>
              </a:ext>
            </a:extLst>
          </p:cNvPr>
          <p:cNvSpPr txBox="1"/>
          <p:nvPr userDrawn="1"/>
        </p:nvSpPr>
        <p:spPr>
          <a:xfrm>
            <a:off x="7813964" y="6442364"/>
            <a:ext cx="484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5BA064-529B-4358-80AF-7B615DE2DEC3}" type="slidenum">
              <a:rPr lang="en-US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191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191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D9531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33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533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52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377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45719" indent="0" algn="l" defTabSz="914377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anose="05000000000000000000" pitchFamily="2" charset="2"/>
        <a:buNone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473" indent="-228594" algn="l" defTabSz="914377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05" indent="-228594" algn="l" defTabSz="914377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537" indent="-228594" algn="l" defTabSz="914377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569" indent="-228594" algn="l" defTabSz="914377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303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447C"/>
          </a:solidFill>
          <a:ln>
            <a:solidFill>
              <a:srgbClr val="D95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71607"/>
            <a:ext cx="9144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443013"/>
            <a:ext cx="9144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368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55985" marR="0" lvl="0" indent="-210741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447C"/>
              </a:buClr>
              <a:buSzPct val="80000"/>
              <a:buFont typeface="Symbol" panose="05050102010706020507" pitchFamily="18" charset="2"/>
              <a:buChar char="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Click to add text</a:t>
            </a:r>
          </a:p>
          <a:p>
            <a:pPr marL="598885" marR="0" lvl="1" indent="-211931" algn="l" defTabSz="554831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447C"/>
              </a:buClr>
              <a:buSzPct val="90000"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Second level</a:t>
            </a:r>
          </a:p>
          <a:p>
            <a:pPr marL="941785" marR="0" lvl="2" indent="-211931" algn="l" defTabSz="641747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Char char="▪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Third level</a:t>
            </a:r>
          </a:p>
          <a:p>
            <a:pPr marL="1072754" marR="0" lvl="3" indent="0" algn="l" defTabSz="64174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447C"/>
              </a:buClr>
              <a:buSzTx/>
              <a:buFont typeface="Georgia" panose="02040502050405020303" pitchFamily="18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Fourth level</a:t>
            </a:r>
          </a:p>
          <a:p>
            <a:pPr marL="1627585" marR="0" lvl="4" indent="-211931" algn="l" defTabSz="64174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447C"/>
              </a:buClr>
              <a:buSzTx/>
              <a:buFont typeface="Myriad Pro" pitchFamily="34" charset="0"/>
              <a:buChar char="−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650748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447C"/>
                </a:solidFill>
              </a:defRPr>
            </a:lvl1pPr>
          </a:lstStyle>
          <a:p>
            <a:pPr>
              <a:defRPr/>
            </a:pPr>
            <a:fld id="{A7F8E3F6-DE14-48B2-B2BC-6FABA9630F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2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7" r:id="rId18"/>
    <p:sldLayoutId id="214748381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45244" marR="0" indent="0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rgbClr val="00447C"/>
        </a:buClr>
        <a:buSzPct val="80000"/>
        <a:buFontTx/>
        <a:buNone/>
        <a:tabLst/>
        <a:defRPr sz="2800" kern="1200" baseline="0">
          <a:solidFill>
            <a:srgbClr val="D9531E"/>
          </a:solidFill>
          <a:latin typeface="Myriad Pro" panose="020B0503030403020204" pitchFamily="34" charset="0"/>
          <a:ea typeface="+mn-ea"/>
          <a:cs typeface="+mn-cs"/>
        </a:defRPr>
      </a:lvl1pPr>
      <a:lvl2pPr marL="598885" marR="0" indent="-211931" algn="l" defTabSz="554831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rgbClr val="00447C"/>
        </a:buClr>
        <a:buSzPct val="90000"/>
        <a:buFont typeface="Wingdings" panose="05000000000000000000" pitchFamily="2" charset="2"/>
        <a:buChar char="w"/>
        <a:tabLst/>
        <a:defRPr sz="2400" kern="1200">
          <a:solidFill>
            <a:srgbClr val="000000"/>
          </a:solidFill>
          <a:latin typeface="Myriad Pro" panose="020B0503030403020204" pitchFamily="34" charset="0"/>
          <a:ea typeface="+mn-ea"/>
          <a:cs typeface="+mn-cs"/>
        </a:defRPr>
      </a:lvl2pPr>
      <a:lvl3pPr marL="941785" marR="0" indent="-211931" algn="l" defTabSz="641747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>
          <a:srgbClr val="00447C"/>
        </a:buClr>
        <a:buSzTx/>
        <a:buFont typeface="Georgia" panose="02040502050405020303" pitchFamily="18" charset="0"/>
        <a:buChar char="▪"/>
        <a:tabLst/>
        <a:defRPr sz="2000" kern="1200">
          <a:solidFill>
            <a:srgbClr val="000000"/>
          </a:solidFill>
          <a:latin typeface="Myriad Pro" panose="020B0503030403020204" pitchFamily="34" charset="0"/>
          <a:ea typeface="+mn-ea"/>
          <a:cs typeface="+mn-cs"/>
        </a:defRPr>
      </a:lvl3pPr>
      <a:lvl4pPr marL="1072754" marR="0" indent="0" algn="l" defTabSz="641747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rgbClr val="00447C"/>
        </a:buClr>
        <a:buSzTx/>
        <a:buFont typeface="Georgia" panose="02040502050405020303" pitchFamily="18" charset="0"/>
        <a:buNone/>
        <a:tabLst/>
        <a:defRPr sz="1800" kern="1200">
          <a:solidFill>
            <a:srgbClr val="000000"/>
          </a:solidFill>
          <a:latin typeface="Myriad Pro" panose="020B0503030403020204" pitchFamily="34" charset="0"/>
          <a:ea typeface="+mn-ea"/>
          <a:cs typeface="+mn-cs"/>
        </a:defRPr>
      </a:lvl4pPr>
      <a:lvl5pPr marL="1627585" marR="0" indent="-211931" algn="l" defTabSz="641747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rgbClr val="00447C"/>
        </a:buClr>
        <a:buSzTx/>
        <a:buFont typeface="Myriad Pro" pitchFamily="34" charset="0"/>
        <a:buChar char="−"/>
        <a:tabLst/>
        <a:defRPr sz="1600" kern="1200">
          <a:solidFill>
            <a:srgbClr val="000000"/>
          </a:solidFill>
          <a:latin typeface="Myriad Pro" panose="020B0503030403020204" pitchFamily="34" charset="0"/>
          <a:ea typeface="+mn-ea"/>
          <a:cs typeface="+mn-cs"/>
        </a:defRPr>
      </a:lvl5pPr>
      <a:lvl6pPr marL="874395" indent="-128588" algn="l" defTabSz="51435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3" indent="-128588" algn="l" defTabSz="51435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131570" indent="-128588" algn="l" defTabSz="51435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60158" indent="-128588" algn="l" defTabSz="51435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191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191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D9531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33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533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all" spc="0" normalizeH="0" baseline="0" noProof="0" dirty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D9AD5-F248-4919-864A-CFD76CC027D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B9C7D4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B9C7D4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64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377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45719" indent="0" algn="l" defTabSz="914377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anose="05000000000000000000" pitchFamily="2" charset="2"/>
        <a:buNone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473" indent="-228594" algn="l" defTabSz="914377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05" indent="-228594" algn="l" defTabSz="914377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537" indent="-228594" algn="l" defTabSz="914377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569" indent="-228594" algn="l" defTabSz="914377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30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cteezy.com/people/25324-cartoon-cleaning-lady-vector" TargetMode="External"/><Relationship Id="rId3" Type="http://schemas.openxmlformats.org/officeDocument/2006/relationships/image" Target="../media/image18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view-image.php?image=91673&amp;picture=background-970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s://www.peoplematters.in/article/employee-engagement/here-is-how-technology-is-transforming-workplace-wellness-1663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pedsocial.wordpress.com/2016/11/12/profesiones-asociadas-aliada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cvc.edu/keeplearning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5B133C-FFBB-49E7-B82A-8599EE1CE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722141"/>
            <a:ext cx="8480271" cy="5413717"/>
          </a:xfrm>
          <a:prstGeom prst="rect">
            <a:avLst/>
          </a:prstGeom>
        </p:spPr>
      </p:pic>
      <p:pic>
        <p:nvPicPr>
          <p:cNvPr id="6" name="Picture 5" descr="bottom-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808"/>
            <a:ext cx="9144000" cy="2109216"/>
          </a:xfrm>
          <a:prstGeom prst="rect">
            <a:avLst/>
          </a:prstGeom>
        </p:spPr>
      </p:pic>
      <p:pic>
        <p:nvPicPr>
          <p:cNvPr id="3" name="Picture 2" descr="top-arch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6" y="-4555"/>
            <a:ext cx="9144000" cy="2517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713" y="5681859"/>
            <a:ext cx="761721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white"/>
                </a:solidFill>
                <a:latin typeface="Myriad Pro"/>
                <a:cs typeface="Myriad Pro"/>
              </a:rPr>
              <a:t>Federal Relief Dollars in Action – A Community Conversation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June 10, 2021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pic>
        <p:nvPicPr>
          <p:cNvPr id="4" name="Picture 3" descr="EPS-Horizontal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5" y="244627"/>
            <a:ext cx="3430902" cy="8306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37B71A-A6F2-4BAA-B051-73149DE95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93" y="4511842"/>
            <a:ext cx="1672941" cy="11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6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344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allowable uses of ESSER III?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5481A-BF21-45C1-9B2D-41163988B2CE}"/>
              </a:ext>
            </a:extLst>
          </p:cNvPr>
          <p:cNvSpPr txBox="1"/>
          <p:nvPr/>
        </p:nvSpPr>
        <p:spPr>
          <a:xfrm>
            <a:off x="644074" y="914400"/>
            <a:ext cx="7988198" cy="1451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78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Allowable operational supports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7013" lvl="0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categories are eligible over the next 16 months</a:t>
            </a:r>
          </a:p>
          <a:p>
            <a:pPr marL="227013" lvl="0" indent="-227013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lvl="0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Allowable uses include: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Coordination (external)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Preparedness &amp; Response Efforts (internal)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Sanitize &amp; Clean Facilities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for Long-Term Closures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Technology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Repairs to Reduce Transmission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to Improve Indoor Air Quality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Continuity of District Services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F1557B43-80E8-4E3B-B9BF-0E562911D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75347" y="4696844"/>
            <a:ext cx="2610853" cy="134263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3A6A596-F2D3-467F-B637-FD3D21983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05597" y="4696844"/>
            <a:ext cx="1345316" cy="13453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2F7AC2-654C-4CF0-9245-F54974DBFF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719308" y="4226755"/>
            <a:ext cx="2724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</a:t>
            </a: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draft plan for ESSER III?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9" y="914400"/>
            <a:ext cx="811352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funding supports student needs</a:t>
            </a:r>
            <a:endParaRPr lang="en-US" sz="2000" b="1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lvl="0" indent="-227013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59.2% dedicated to accelerated learning opportunities</a:t>
            </a:r>
          </a:p>
          <a:p>
            <a:pPr marL="227013" marR="0" lvl="0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16.0% focuses on mental health and equitable access</a:t>
            </a:r>
          </a:p>
          <a:p>
            <a:pPr marL="684213" lvl="1" indent="-227013"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7013" marR="0" lvl="0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6A29D-5161-476F-A088-C272C5CC1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53"/>
          <a:stretch/>
        </p:blipFill>
        <p:spPr>
          <a:xfrm>
            <a:off x="1813931" y="1988191"/>
            <a:ext cx="5516138" cy="439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6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</a:t>
            </a: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draft plan for ESSER III?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9" y="914400"/>
            <a:ext cx="81135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 – Summer 2021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4213" lvl="1" indent="-227013"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7013" marR="0" lvl="0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32A60-07BA-49D1-8197-C35ABFA3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614487"/>
            <a:ext cx="80581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9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</a:t>
            </a: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draft plan for ESSER III?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9" y="914400"/>
            <a:ext cx="8113529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 – 2021-22 school year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4213" lvl="1" indent="-227013"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7013" marR="0" lvl="0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81AFC-9644-4C60-B467-D99AB9821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56" y="1463040"/>
            <a:ext cx="8059611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4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</a:t>
            </a: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draft plan for ESSER III?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9" y="914400"/>
            <a:ext cx="81135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 – 2021-22 school year </a:t>
            </a:r>
            <a:r>
              <a:rPr lang="en-US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4213" lvl="1" indent="-227013"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7013" marR="0" lvl="0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E3A6FF-B7D6-4415-9E8F-FDDB5906B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482025"/>
              </p:ext>
            </p:extLst>
          </p:nvPr>
        </p:nvGraphicFramePr>
        <p:xfrm>
          <a:off x="653817" y="1472595"/>
          <a:ext cx="7886699" cy="4471005"/>
        </p:xfrm>
        <a:graphic>
          <a:graphicData uri="http://schemas.openxmlformats.org/drawingml/2006/table">
            <a:tbl>
              <a:tblPr/>
              <a:tblGrid>
                <a:gridCol w="1331036">
                  <a:extLst>
                    <a:ext uri="{9D8B030D-6E8A-4147-A177-3AD203B41FA5}">
                      <a16:colId xmlns:a16="http://schemas.microsoft.com/office/drawing/2014/main" val="4157800450"/>
                    </a:ext>
                  </a:extLst>
                </a:gridCol>
                <a:gridCol w="5535617">
                  <a:extLst>
                    <a:ext uri="{9D8B030D-6E8A-4147-A177-3AD203B41FA5}">
                      <a16:colId xmlns:a16="http://schemas.microsoft.com/office/drawing/2014/main" val="1025915504"/>
                    </a:ext>
                  </a:extLst>
                </a:gridCol>
                <a:gridCol w="149275">
                  <a:extLst>
                    <a:ext uri="{9D8B030D-6E8A-4147-A177-3AD203B41FA5}">
                      <a16:colId xmlns:a16="http://schemas.microsoft.com/office/drawing/2014/main" val="876366489"/>
                    </a:ext>
                  </a:extLst>
                </a:gridCol>
                <a:gridCol w="870771">
                  <a:extLst>
                    <a:ext uri="{9D8B030D-6E8A-4147-A177-3AD203B41FA5}">
                      <a16:colId xmlns:a16="http://schemas.microsoft.com/office/drawing/2014/main" val="2377312329"/>
                    </a:ext>
                  </a:extLst>
                </a:gridCol>
              </a:tblGrid>
              <a:tr h="8583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Learning and Info. Technology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Purchasing educational technology for students that aids in educational interaction between students and their classroom instructors; includes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providing hotspots for families without internet connection at home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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 and repair of elementary Chromebooks not included in 1:1 program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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 of peripherals as needed.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830,000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859328"/>
                  </a:ext>
                </a:extLst>
              </a:tr>
              <a:tr h="6250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Learning and Info. Technology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Providing principals with the resources necessary to address the needs of their individual schools; includes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an office support position at each comprehensive high school focused on the transition back to school and increase in technology-related clerical duties.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144,918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129014"/>
                  </a:ext>
                </a:extLst>
              </a:tr>
              <a:tr h="716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Learning and Info. Technology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Equitable access activities to address the unique needs of children; includes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replacement of computers for KIT students as needed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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field technician focused on supporting Special Education and assistive technology as students and staff transition back into the classroom.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215,912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38666"/>
                  </a:ext>
                </a:extLst>
              </a:tr>
              <a:tr h="783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and Custodial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facility repairs/improvements and equipment/supplies to reduce the risk of virus transmission and support student health needs; includes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HVAC technician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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HVAC system maintenance and service agreements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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of damaged plexiglass hygiene shields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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indoor air purifiers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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efficiency filters.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1,671,555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69546"/>
                  </a:ext>
                </a:extLst>
              </a:tr>
              <a:tr h="6530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and Custodial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Implementing public health protocols in line with guidance from the Centers for Disease Control and Prevention for school-reopening; includes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personal protective equipment (PPE)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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custodial staff to support additional cleaning and disinfection requirements.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972,778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06169"/>
                  </a:ext>
                </a:extLst>
              </a:tr>
              <a:tr h="634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and Custodial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Implementing public health protocols in line with guidance from the Centers for Disease Control and Prevention for school-reopening; includes -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Purchasing additional supplies to sanitize and clean the facilities in compliance with COVID-19 requirements.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0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60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</a:t>
            </a: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draft plan for ESSER III?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9" y="914400"/>
            <a:ext cx="81135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 – 2021-22 school year </a:t>
            </a:r>
            <a:r>
              <a:rPr lang="en-US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4213" lvl="1" indent="-227013"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7013" marR="0" lvl="0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3E0AD1-8C0E-441E-AB61-B5345344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20" y="1613636"/>
            <a:ext cx="8092672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4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</a:t>
            </a: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draft plan for ESSER III?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9" y="914400"/>
            <a:ext cx="81135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 – Summer 2022 &amp; 2022-23 school year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4213" lvl="1" indent="-227013"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7013" marR="0" lvl="0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6A847-A7EF-48AC-9CBB-BC712983F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479884"/>
            <a:ext cx="8058150" cy="48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48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</a:t>
            </a: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draft plan for ESSER III?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9" y="914400"/>
            <a:ext cx="81135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 – Summer 2022 &amp; 2022-23 school year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4213" lvl="1" indent="-227013"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7013" marR="0" lvl="0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A6DDC-7060-4AE3-BA63-1507AC18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590678"/>
            <a:ext cx="80581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6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are we in the process?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79" y="914400"/>
            <a:ext cx="811352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78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steps in proposal implementation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ASWRP plan was submitted to OSPI providing access to funds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process to more specifically identify 2-year investment opportunities has been completed 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engagement is underway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7 	Fiscal Advisory Council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10 	Administrators and supervisors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10 	Let’s Connect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help by responding to the following post-meeting survey: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strengths of the proposed plan?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questions or concerns do you have?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what you have learned about allowable uses, what other investments should be considered over the next 28 months?</a:t>
            </a:r>
          </a:p>
          <a:p>
            <a:pPr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7013" marR="0" lvl="0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56032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918108"/>
            <a:ext cx="8000581" cy="4937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lvl="1">
              <a:tabLst>
                <a:tab pos="1376363" algn="l"/>
                <a:tab pos="5148263" algn="l"/>
              </a:tabLst>
              <a:defRPr/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Connect series </a:t>
            </a:r>
          </a:p>
          <a:p>
            <a:pPr marL="118872" lvl="0"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a venue for the community to share perspectives on topics relevant to our district and how we serve our students</a:t>
            </a: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endParaRPr lang="en-US" sz="1400" b="1" dirty="0">
              <a:solidFill>
                <a:srgbClr val="E87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tabLst>
                <a:tab pos="1376363" algn="l"/>
                <a:tab pos="5148263" algn="l"/>
              </a:tabLst>
              <a:defRPr/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for tonight </a:t>
            </a:r>
          </a:p>
          <a:p>
            <a:pPr marL="457200" lvl="0" indent="-34747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deeper understanding of the timing and intended uses of federal relief funding known as Elementary and Secondary School Emergency Relief (ESSER) funds</a:t>
            </a:r>
          </a:p>
          <a:p>
            <a:pPr marL="457200" lvl="0" indent="-347472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747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an update on the utilization of ESSER I &amp; II to offset the immediate COVID fiscal impacts and resulting state funding cuts</a:t>
            </a:r>
          </a:p>
          <a:p>
            <a:pPr marL="457200" lvl="0" indent="-347472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747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 the “land of opportunity” to support learning recovery, social-emotional health, and equitable access for all students</a:t>
            </a:r>
          </a:p>
          <a:p>
            <a:pPr marL="457200" lvl="0" indent="-347472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747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 2-year draft of the ESSER III spending plan and provide feedback</a:t>
            </a:r>
          </a:p>
          <a:p>
            <a:pPr marL="457200" lvl="0" indent="-347472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3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918108"/>
            <a:ext cx="8252250" cy="5491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focuses on key questions</a:t>
            </a: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school districts funded and where does ESSER fit in?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timing for use of federal relief funds (ESSER I, II, &amp; III)?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ESSER allocated to school districts?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have ESSER I and II funds helped?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planning for ESSER III different from ESSER I &amp; II?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allowable uses of ESSER III?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draft investments are planned for ESSER III?</a:t>
            </a:r>
          </a:p>
          <a:p>
            <a:pPr marL="114300" lvl="1">
              <a:tabLst>
                <a:tab pos="1376363" algn="l"/>
                <a:tab pos="5148263" algn="l"/>
              </a:tabLst>
              <a:defRPr/>
            </a:pPr>
            <a:endParaRPr lang="en-US" sz="2800" b="1" dirty="0">
              <a:solidFill>
                <a:srgbClr val="E87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>
              <a:tabLst>
                <a:tab pos="1376363" algn="l"/>
                <a:tab pos="5148263" algn="l"/>
              </a:tabLst>
              <a:defRPr/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 will focus on two questions</a:t>
            </a: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ESSER III is providing a “land of opportunity,” what</a:t>
            </a:r>
          </a:p>
          <a:p>
            <a:pPr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other investments should be considered to support our students?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	What key messages are most important to emphasize with our 	families and the community at large?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8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school districts funded?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5481A-BF21-45C1-9B2D-41163988B2CE}"/>
              </a:ext>
            </a:extLst>
          </p:cNvPr>
          <p:cNvSpPr txBox="1"/>
          <p:nvPr/>
        </p:nvSpPr>
        <p:spPr>
          <a:xfrm>
            <a:off x="644074" y="914400"/>
            <a:ext cx="8051193" cy="5016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78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ESSER primarily supports</a:t>
            </a: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General Fund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  <a:tabLst>
                <a:tab pos="1376363" algn="l"/>
                <a:tab pos="5148263" algn="l"/>
              </a:tabLst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is also known as the operating fund</a:t>
            </a:r>
          </a:p>
          <a:p>
            <a:pPr lvl="1" indent="-342900">
              <a:buFont typeface="Arial" panose="020B0604020202020204" pitchFamily="34" charset="0"/>
              <a:buChar char="•"/>
              <a:tabLst>
                <a:tab pos="1376363" algn="l"/>
                <a:tab pos="5148263" algn="l"/>
              </a:tabLst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 can be applied to some capital costs such as HVAC</a:t>
            </a:r>
          </a:p>
          <a:p>
            <a:pPr lvl="1" indent="-342900">
              <a:buFont typeface="Arial" panose="020B0604020202020204" pitchFamily="34" charset="0"/>
              <a:buChar char="•"/>
              <a:tabLst>
                <a:tab pos="1376363" algn="l"/>
                <a:tab pos="5148263" algn="l"/>
              </a:tabLst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 can help cover general fund cost used to support ASB</a:t>
            </a:r>
          </a:p>
          <a:p>
            <a:pPr lvl="1" indent="-342900">
              <a:buFont typeface="Arial" panose="020B0604020202020204" pitchFamily="34" charset="0"/>
              <a:buChar char="•"/>
              <a:tabLst>
                <a:tab pos="1376363" algn="l"/>
                <a:tab pos="5148263" algn="l"/>
              </a:tabLst>
              <a:defRPr/>
            </a:pPr>
            <a:endParaRPr lang="en-US" sz="20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70" y="2385754"/>
            <a:ext cx="8317864" cy="3039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67A6FA-9F4D-4243-BD84-CBD97AB44E68}"/>
              </a:ext>
            </a:extLst>
          </p:cNvPr>
          <p:cNvSpPr txBox="1"/>
          <p:nvPr/>
        </p:nvSpPr>
        <p:spPr>
          <a:xfrm>
            <a:off x="828646" y="5427510"/>
            <a:ext cx="1495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$358,243,000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DF64D-391F-4760-9658-3E1D6C198823}"/>
              </a:ext>
            </a:extLst>
          </p:cNvPr>
          <p:cNvSpPr txBox="1"/>
          <p:nvPr/>
        </p:nvSpPr>
        <p:spPr>
          <a:xfrm>
            <a:off x="2613739" y="5424291"/>
            <a:ext cx="1441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1447B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$71,4867,000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AB6A2-B682-4392-A79B-D64092AF0A24}"/>
              </a:ext>
            </a:extLst>
          </p:cNvPr>
          <p:cNvSpPr txBox="1"/>
          <p:nvPr/>
        </p:nvSpPr>
        <p:spPr>
          <a:xfrm>
            <a:off x="4236911" y="5425582"/>
            <a:ext cx="1405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$56,587,000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138F4-1FEE-4258-840F-E23C6FD59E88}"/>
              </a:ext>
            </a:extLst>
          </p:cNvPr>
          <p:cNvSpPr txBox="1"/>
          <p:nvPr/>
        </p:nvSpPr>
        <p:spPr>
          <a:xfrm>
            <a:off x="5755333" y="5427510"/>
            <a:ext cx="1405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$2,720,000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BF0F1-B9B3-49CE-B6CF-726F15392D2C}"/>
              </a:ext>
            </a:extLst>
          </p:cNvPr>
          <p:cNvSpPr txBox="1"/>
          <p:nvPr/>
        </p:nvSpPr>
        <p:spPr>
          <a:xfrm>
            <a:off x="7493989" y="5427510"/>
            <a:ext cx="1405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$121,000</a:t>
            </a:r>
          </a:p>
        </p:txBody>
      </p:sp>
    </p:spTree>
    <p:extLst>
      <p:ext uri="{BB962C8B-B14F-4D97-AF65-F5344CB8AC3E}">
        <p14:creationId xmlns:p14="http://schemas.microsoft.com/office/powerpoint/2010/main" val="192833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92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timing for use of ESSER?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607" y="914400"/>
            <a:ext cx="82200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>
              <a:tabLst>
                <a:tab pos="1376363" algn="l"/>
                <a:tab pos="5148263" algn="l"/>
              </a:tabLst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relief approved in three Acts</a:t>
            </a:r>
          </a:p>
          <a:p>
            <a:pPr marL="114300" lvl="1">
              <a:tabLst>
                <a:tab pos="1376363" algn="l"/>
                <a:tab pos="5148263" algn="l"/>
              </a:tabLst>
            </a:pPr>
            <a:endParaRPr lang="en-US" sz="2000" b="1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 I</a:t>
            </a:r>
            <a:r>
              <a:rPr lang="en-US" sz="2000" b="1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The Coronavirus Aid, Relief, and Economic Security (CARES) Act, signed into law </a:t>
            </a:r>
            <a:r>
              <a:rPr lang="en-US" sz="2000" b="1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27, 2020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Reimburses eligible expenditures March 13, 2020 – September 30, 2021</a:t>
            </a:r>
          </a:p>
          <a:p>
            <a:pPr>
              <a:defRPr/>
            </a:pPr>
            <a:endParaRPr lang="en-US" sz="20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 II</a:t>
            </a:r>
            <a:r>
              <a:rPr lang="en-US" sz="2000" b="1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The Coronavirus Response and Relief Supplemental Appropriations (CRRSA) Act, signed into law </a:t>
            </a:r>
            <a:r>
              <a:rPr lang="en-US" sz="2000" b="1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27, 2020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Reimburses eligible expenditures March 13, 2020 – September 30, 2022</a:t>
            </a:r>
          </a:p>
          <a:p>
            <a:pPr lvl="0"/>
            <a:endParaRPr lang="en-US" sz="2000" b="1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lvl="0" indent="-227013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 III</a:t>
            </a: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American Rescue Plan (ARP) Act of 2021, signed into law on </a:t>
            </a:r>
            <a:r>
              <a:rPr lang="en-US" sz="2000" b="1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11, 2021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Reimburses eligible expenditures March 13, 2020 – September 30, 2023</a:t>
            </a:r>
          </a:p>
          <a:p>
            <a:pPr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lvl="0" indent="-2270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three acts allow funds to be carried forward one additional year</a:t>
            </a: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1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92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timing for use of ESSER?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607" y="965751"/>
            <a:ext cx="82200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>
              <a:tabLst>
                <a:tab pos="1376363" algn="l"/>
                <a:tab pos="5148263" algn="l"/>
              </a:tabLst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 encouraged to follow first in, first out 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 may access unused funds for one year beyond deadline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98F15-D477-4CB1-8D69-6E8E45887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9" y="1937084"/>
            <a:ext cx="8487121" cy="48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8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8602" y="918108"/>
            <a:ext cx="8019298" cy="23131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78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ESSER is allocated by the Title I formula</a:t>
            </a:r>
          </a:p>
          <a:p>
            <a:pPr marL="227013" marR="0" lvl="0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Legislature relied upon ESSER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cover enrollment funding loss</a:t>
            </a:r>
          </a:p>
          <a:p>
            <a:pPr marL="227013" marR="0" lvl="0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OSPI estimated Everett’s enrollment loss to be </a:t>
            </a:r>
            <a:r>
              <a:rPr lang="en-US" sz="2000" b="1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$8.2 million</a:t>
            </a:r>
          </a:p>
          <a:p>
            <a:pPr marL="227013" marR="0" lvl="0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Legislature provide stabilization dollars for districts with lower ESSER allocations to offset enrollment funding loss </a:t>
            </a:r>
          </a:p>
          <a:p>
            <a:pPr marL="227013" marR="0" lvl="0" indent="-2270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9025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9025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9025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9025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9025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9025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9025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9025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9025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9025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069" y="256032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is ESSER allocated to districts?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DB3303F-D1A1-4E5C-A62D-0155BA757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595279"/>
              </p:ext>
            </p:extLst>
          </p:nvPr>
        </p:nvGraphicFramePr>
        <p:xfrm>
          <a:off x="648601" y="2815692"/>
          <a:ext cx="798671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Worksheet" r:id="rId4" imgW="11744227" imgH="4562424" progId="Excel.Sheet.12">
                  <p:embed/>
                </p:oleObj>
              </mc:Choice>
              <mc:Fallback>
                <p:oleObj name="Worksheet" r:id="rId4" imgW="11744227" imgH="456242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DB3303F-D1A1-4E5C-A62D-0155BA757C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601" y="2815692"/>
                        <a:ext cx="7986713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A354F762-61EA-424E-B989-E548A820C236}"/>
              </a:ext>
            </a:extLst>
          </p:cNvPr>
          <p:cNvSpPr/>
          <p:nvPr/>
        </p:nvSpPr>
        <p:spPr>
          <a:xfrm>
            <a:off x="6264266" y="1671712"/>
            <a:ext cx="1485500" cy="46908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64BA2D-3923-4111-A9B0-7B8EAB6AF2A5}"/>
              </a:ext>
            </a:extLst>
          </p:cNvPr>
          <p:cNvSpPr/>
          <p:nvPr/>
        </p:nvSpPr>
        <p:spPr>
          <a:xfrm>
            <a:off x="5309937" y="4697129"/>
            <a:ext cx="1097280" cy="30800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48FB1-116C-41F9-B254-D8488EE87D69}"/>
              </a:ext>
            </a:extLst>
          </p:cNvPr>
          <p:cNvSpPr txBox="1"/>
          <p:nvPr/>
        </p:nvSpPr>
        <p:spPr>
          <a:xfrm>
            <a:off x="616016" y="5843120"/>
            <a:ext cx="524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Office of Superintendent of Public Instruction</a:t>
            </a:r>
            <a:r>
              <a:rPr lang="en-US" dirty="0"/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A45F49-E8FC-4FDE-9C0D-A4785D029EED}"/>
              </a:ext>
            </a:extLst>
          </p:cNvPr>
          <p:cNvSpPr/>
          <p:nvPr/>
        </p:nvSpPr>
        <p:spPr>
          <a:xfrm>
            <a:off x="3106339" y="2009163"/>
            <a:ext cx="2203598" cy="469080"/>
          </a:xfrm>
          <a:prstGeom prst="ellipse">
            <a:avLst/>
          </a:prstGeom>
          <a:noFill/>
          <a:ln w="19050">
            <a:solidFill>
              <a:srgbClr val="0096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512F8C6-970C-4CA6-B19B-593F328C2A39}"/>
              </a:ext>
            </a:extLst>
          </p:cNvPr>
          <p:cNvSpPr/>
          <p:nvPr/>
        </p:nvSpPr>
        <p:spPr>
          <a:xfrm>
            <a:off x="7709772" y="5483805"/>
            <a:ext cx="958127" cy="223304"/>
          </a:xfrm>
          <a:prstGeom prst="ellipse">
            <a:avLst/>
          </a:prstGeom>
          <a:noFill/>
          <a:ln w="19050">
            <a:solidFill>
              <a:srgbClr val="0096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5CE7D4-87B8-4206-B8EF-58FAC6184B40}"/>
              </a:ext>
            </a:extLst>
          </p:cNvPr>
          <p:cNvSpPr/>
          <p:nvPr/>
        </p:nvSpPr>
        <p:spPr>
          <a:xfrm>
            <a:off x="7707821" y="5727572"/>
            <a:ext cx="958127" cy="223304"/>
          </a:xfrm>
          <a:prstGeom prst="ellipse">
            <a:avLst/>
          </a:prstGeom>
          <a:noFill/>
          <a:ln w="19050">
            <a:solidFill>
              <a:srgbClr val="0096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DC0981-A1D2-4415-A763-495F4833B427}"/>
              </a:ext>
            </a:extLst>
          </p:cNvPr>
          <p:cNvSpPr/>
          <p:nvPr/>
        </p:nvSpPr>
        <p:spPr>
          <a:xfrm>
            <a:off x="7709771" y="5226056"/>
            <a:ext cx="958127" cy="223304"/>
          </a:xfrm>
          <a:prstGeom prst="ellipse">
            <a:avLst/>
          </a:prstGeom>
          <a:noFill/>
          <a:ln w="19050">
            <a:solidFill>
              <a:srgbClr val="0096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is planning for ESSER III different?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79" y="918108"/>
            <a:ext cx="8359541" cy="5491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lang="en-US" sz="2800" b="1" dirty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increase provides great opportunity</a:t>
            </a: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 I and II helped with immediate and ongoing COVID costs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direct COVID costs for PPEs and cleaning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state revenue shortfalls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higher operational costs such as unemployment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local revenue shortfalls such as lunch fees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added costs for the reopening schools in hybrid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 III More restrictive and required </a:t>
            </a:r>
            <a:r>
              <a:rPr lang="en-US" sz="2000" b="1" u="sng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br>
              <a:rPr lang="en-US" sz="2000" b="1" u="sng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u="sng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Student Well-being Recovery Plan</a:t>
            </a:r>
            <a:r>
              <a:rPr lang="en-US" sz="2000" b="1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(ASWRP)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was submitted to OSPI on June 1 </a:t>
            </a: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 III Provides greater opportunity to fund student supports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b="1" u="sng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Superintendent emphasized this as a top priority  </a:t>
            </a:r>
            <a:endParaRPr lang="en-US" sz="20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2-year big picture necessary to </a:t>
            </a:r>
            <a:r>
              <a:rPr lang="en-US" sz="1600" b="1" u="sng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adequacy, sustainability, and pace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Program/budget authorities identified (brainstormed) numerous possibilities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plan was prepared for review and input with stakeholders</a:t>
            </a:r>
          </a:p>
          <a:p>
            <a:pPr lvl="2"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878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64BCD-CB6F-4B61-AC0E-AC52AA2B4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37" y="2210126"/>
            <a:ext cx="1779039" cy="21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7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344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allowable uses of ESSER III?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5481A-BF21-45C1-9B2D-41163988B2CE}"/>
              </a:ext>
            </a:extLst>
          </p:cNvPr>
          <p:cNvSpPr txBox="1"/>
          <p:nvPr/>
        </p:nvSpPr>
        <p:spPr>
          <a:xfrm>
            <a:off x="644074" y="914400"/>
            <a:ext cx="7988198" cy="1451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l"/>
                <a:tab pos="514826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78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Allowable instructional supports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7013" lvl="0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categories are eligible over the next 28 months</a:t>
            </a:r>
          </a:p>
          <a:p>
            <a:pPr marL="227013" lvl="0" indent="-227013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144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lvl="0" indent="-22701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Allowable uses include: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Accelerated Learning Opportunities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&amp; Supplemental Learning Programs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Services &amp; Supports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Access Activities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 and IDEA Activities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 D. Perkins CTE Activities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VII McKinney-Vento Homeless Activities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144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School Needs</a:t>
            </a:r>
          </a:p>
          <a:p>
            <a:pPr marL="0"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C"/>
              </a:buClr>
              <a:buSzPct val="90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052B2-E441-4CAD-B7EB-8AC0259C2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708" y="2365695"/>
            <a:ext cx="1890609" cy="1901633"/>
          </a:xfrm>
          <a:prstGeom prst="rect">
            <a:avLst/>
          </a:prstGeom>
        </p:spPr>
      </p:pic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554CD1C-4877-4BE6-8111-63BA3EDA6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27400" y="4492306"/>
            <a:ext cx="2514350" cy="173403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D93BCC1-AE70-4EEA-9C19-5B4D5F6A4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53781" y="4460775"/>
            <a:ext cx="3530536" cy="14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6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nded Design Blue 16x9">
  <a:themeElements>
    <a:clrScheme name="Finance 2017-18">
      <a:dk1>
        <a:srgbClr val="00447C"/>
      </a:dk1>
      <a:lt1>
        <a:sysClr val="window" lastClr="FFFFFF"/>
      </a:lt1>
      <a:dk2>
        <a:srgbClr val="00447C"/>
      </a:dk2>
      <a:lt2>
        <a:srgbClr val="B9C7D4"/>
      </a:lt2>
      <a:accent1>
        <a:srgbClr val="D9531E"/>
      </a:accent1>
      <a:accent2>
        <a:srgbClr val="3C1A56"/>
      </a:accent2>
      <a:accent3>
        <a:srgbClr val="F8971D"/>
      </a:accent3>
      <a:accent4>
        <a:srgbClr val="C00000"/>
      </a:accent4>
      <a:accent5>
        <a:srgbClr val="31521B"/>
      </a:accent5>
      <a:accent6>
        <a:srgbClr val="005EA4"/>
      </a:accent6>
      <a:hlink>
        <a:srgbClr val="EE7B08"/>
      </a:hlink>
      <a:folHlink>
        <a:srgbClr val="708DA8"/>
      </a:folHlink>
    </a:clrScheme>
    <a:fontScheme name="Finance 2017-18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17271.potx" id="{FAD70E18-2F21-4BAE-983F-13051C6D1C17}" vid="{4B4DF9DC-15EC-4671-A52A-56A08B977F11}"/>
    </a:ext>
  </a:extLst>
</a:theme>
</file>

<file path=ppt/theme/theme3.xml><?xml version="1.0" encoding="utf-8"?>
<a:theme xmlns:a="http://schemas.openxmlformats.org/drawingml/2006/main" name="2_2016-17 Presentation Slide Master">
  <a:themeElements>
    <a:clrScheme name="Custom 1">
      <a:dk1>
        <a:srgbClr val="00447C"/>
      </a:dk1>
      <a:lt1>
        <a:sysClr val="window" lastClr="FFFFFF"/>
      </a:lt1>
      <a:dk2>
        <a:srgbClr val="D9531E"/>
      </a:dk2>
      <a:lt2>
        <a:srgbClr val="FFFFFF"/>
      </a:lt2>
      <a:accent1>
        <a:srgbClr val="D9531E"/>
      </a:accent1>
      <a:accent2>
        <a:srgbClr val="F8971D"/>
      </a:accent2>
      <a:accent3>
        <a:srgbClr val="4F7151"/>
      </a:accent3>
      <a:accent4>
        <a:srgbClr val="00447C"/>
      </a:accent4>
      <a:accent5>
        <a:srgbClr val="00447C"/>
      </a:accent5>
      <a:accent6>
        <a:srgbClr val="40619D"/>
      </a:accent6>
      <a:hlink>
        <a:srgbClr val="00447C"/>
      </a:hlink>
      <a:folHlink>
        <a:srgbClr val="D9531E"/>
      </a:folHlink>
    </a:clrScheme>
    <a:fontScheme name="EPS Font - 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4.xml><?xml version="1.0" encoding="utf-8"?>
<a:theme xmlns:a="http://schemas.openxmlformats.org/drawingml/2006/main" name="1_Banded Design Blue 16x9">
  <a:themeElements>
    <a:clrScheme name="Finance 2017-18">
      <a:dk1>
        <a:srgbClr val="00447C"/>
      </a:dk1>
      <a:lt1>
        <a:sysClr val="window" lastClr="FFFFFF"/>
      </a:lt1>
      <a:dk2>
        <a:srgbClr val="00447C"/>
      </a:dk2>
      <a:lt2>
        <a:srgbClr val="B9C7D4"/>
      </a:lt2>
      <a:accent1>
        <a:srgbClr val="D9531E"/>
      </a:accent1>
      <a:accent2>
        <a:srgbClr val="3C1A56"/>
      </a:accent2>
      <a:accent3>
        <a:srgbClr val="F8971D"/>
      </a:accent3>
      <a:accent4>
        <a:srgbClr val="C00000"/>
      </a:accent4>
      <a:accent5>
        <a:srgbClr val="31521B"/>
      </a:accent5>
      <a:accent6>
        <a:srgbClr val="005EA4"/>
      </a:accent6>
      <a:hlink>
        <a:srgbClr val="EE7B08"/>
      </a:hlink>
      <a:folHlink>
        <a:srgbClr val="708DA8"/>
      </a:folHlink>
    </a:clrScheme>
    <a:fontScheme name="Finance 2017-18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17271.potx" id="{FAD70E18-2F21-4BAE-983F-13051C6D1C17}" vid="{4B4DF9DC-15EC-4671-A52A-56A08B977F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28053</TotalTime>
  <Words>1586</Words>
  <Application>Microsoft Office PowerPoint</Application>
  <PresentationFormat>On-screen Show (4:3)</PresentationFormat>
  <Paragraphs>260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Book Antiqua</vt:lpstr>
      <vt:lpstr>Calibri</vt:lpstr>
      <vt:lpstr>Courier New</vt:lpstr>
      <vt:lpstr>Euphemia</vt:lpstr>
      <vt:lpstr>Georgia</vt:lpstr>
      <vt:lpstr>Myriad Pro</vt:lpstr>
      <vt:lpstr>Symbol</vt:lpstr>
      <vt:lpstr>Wingdings</vt:lpstr>
      <vt:lpstr>Wingdings 2</vt:lpstr>
      <vt:lpstr>Office Theme</vt:lpstr>
      <vt:lpstr>Banded Design Blue 16x9</vt:lpstr>
      <vt:lpstr>2_2016-17 Presentation Slide Master</vt:lpstr>
      <vt:lpstr>1_Banded Design Blue 16x9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Dykeman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Thompson</dc:creator>
  <cp:lastModifiedBy>Montgomery, Deborah J.</cp:lastModifiedBy>
  <cp:revision>1163</cp:revision>
  <cp:lastPrinted>2021-06-04T23:03:10Z</cp:lastPrinted>
  <dcterms:created xsi:type="dcterms:W3CDTF">2016-08-25T16:48:33Z</dcterms:created>
  <dcterms:modified xsi:type="dcterms:W3CDTF">2021-06-11T15:49:24Z</dcterms:modified>
</cp:coreProperties>
</file>